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4"/>
  </p:sldMasterIdLst>
  <p:notesMasterIdLst>
    <p:notesMasterId r:id="rId29"/>
  </p:notesMasterIdLst>
  <p:handoutMasterIdLst>
    <p:handoutMasterId r:id="rId30"/>
  </p:handoutMasterIdLst>
  <p:sldIdLst>
    <p:sldId id="256" r:id="rId5"/>
    <p:sldId id="269" r:id="rId6"/>
    <p:sldId id="287" r:id="rId7"/>
    <p:sldId id="270" r:id="rId8"/>
    <p:sldId id="285" r:id="rId9"/>
    <p:sldId id="262" r:id="rId10"/>
    <p:sldId id="263" r:id="rId11"/>
    <p:sldId id="286" r:id="rId12"/>
    <p:sldId id="261" r:id="rId13"/>
    <p:sldId id="264" r:id="rId14"/>
    <p:sldId id="266" r:id="rId15"/>
    <p:sldId id="267" r:id="rId16"/>
    <p:sldId id="265" r:id="rId17"/>
    <p:sldId id="272" r:id="rId18"/>
    <p:sldId id="288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2" r:id="rId28"/>
  </p:sldIdLst>
  <p:sldSz cx="12192000" cy="6858000"/>
  <p:notesSz cx="6797675" cy="9926638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CBB9DD-192B-44B5-3291-D3B34EADFE29}" v="2" dt="2026-01-28T08:20:04.619"/>
    <p1510:client id="{C12A9DA7-A92E-DB8B-1029-A0D69EE27C9D}" v="1262" dt="2026-01-28T10:03:56.4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SCHMITZ" userId="a217c0af-96c0-421c-8e3c-05f96d0937e0" providerId="ADAL" clId="{8DF090C1-F017-4B4A-A383-B60B28AB7E99}"/>
    <pc:docChg chg="undo custSel addSld delSld modSld sldOrd">
      <pc:chgData name="Julie SCHMITZ" userId="a217c0af-96c0-421c-8e3c-05f96d0937e0" providerId="ADAL" clId="{8DF090C1-F017-4B4A-A383-B60B28AB7E99}" dt="2026-01-22T12:20:23.339" v="3160" actId="20577"/>
      <pc:docMkLst>
        <pc:docMk/>
      </pc:docMkLst>
      <pc:sldChg chg="addSp modSp mod modNotesTx">
        <pc:chgData name="Julie SCHMITZ" userId="a217c0af-96c0-421c-8e3c-05f96d0937e0" providerId="ADAL" clId="{8DF090C1-F017-4B4A-A383-B60B28AB7E99}" dt="2026-01-22T12:20:23.339" v="3160" actId="20577"/>
        <pc:sldMkLst>
          <pc:docMk/>
          <pc:sldMk cId="2745828918" sldId="256"/>
        </pc:sldMkLst>
        <pc:spChg chg="mod">
          <ac:chgData name="Julie SCHMITZ" userId="a217c0af-96c0-421c-8e3c-05f96d0937e0" providerId="ADAL" clId="{8DF090C1-F017-4B4A-A383-B60B28AB7E99}" dt="2026-01-22T10:47:08.169" v="124" actId="113"/>
          <ac:spMkLst>
            <pc:docMk/>
            <pc:sldMk cId="2745828918" sldId="256"/>
            <ac:spMk id="2" creationId="{7D6CA50C-1A88-4B3F-A34F-FE199F4205A2}"/>
          </ac:spMkLst>
        </pc:spChg>
      </pc:sldChg>
      <pc:sldChg chg="modNotesTx">
        <pc:chgData name="Julie SCHMITZ" userId="a217c0af-96c0-421c-8e3c-05f96d0937e0" providerId="ADAL" clId="{8DF090C1-F017-4B4A-A383-B60B28AB7E99}" dt="2026-01-22T12:17:03.664" v="3071" actId="20577"/>
        <pc:sldMkLst>
          <pc:docMk/>
          <pc:sldMk cId="295816944" sldId="261"/>
        </pc:sldMkLst>
      </pc:sldChg>
      <pc:sldChg chg="modSp mod ord modNotesTx">
        <pc:chgData name="Julie SCHMITZ" userId="a217c0af-96c0-421c-8e3c-05f96d0937e0" providerId="ADAL" clId="{8DF090C1-F017-4B4A-A383-B60B28AB7E99}" dt="2026-01-22T12:16:45.330" v="3069" actId="20577"/>
        <pc:sldMkLst>
          <pc:docMk/>
          <pc:sldMk cId="1115916446" sldId="262"/>
        </pc:sldMkLst>
        <pc:spChg chg="mod">
          <ac:chgData name="Julie SCHMITZ" userId="a217c0af-96c0-421c-8e3c-05f96d0937e0" providerId="ADAL" clId="{8DF090C1-F017-4B4A-A383-B60B28AB7E99}" dt="2026-01-22T11:48:23.319" v="2161" actId="20577"/>
          <ac:spMkLst>
            <pc:docMk/>
            <pc:sldMk cId="1115916446" sldId="262"/>
            <ac:spMk id="2" creationId="{28492750-E12D-4995-ABCB-5BB846060890}"/>
          </ac:spMkLst>
        </pc:spChg>
        <pc:graphicFrameChg chg="mod">
          <ac:chgData name="Julie SCHMITZ" userId="a217c0af-96c0-421c-8e3c-05f96d0937e0" providerId="ADAL" clId="{8DF090C1-F017-4B4A-A383-B60B28AB7E99}" dt="2026-01-22T10:44:52.123" v="110" actId="255"/>
          <ac:graphicFrameMkLst>
            <pc:docMk/>
            <pc:sldMk cId="1115916446" sldId="262"/>
            <ac:graphicFrameMk id="4" creationId="{F5DF3745-CCEE-4BD3-9E49-A25F9124ACF6}"/>
          </ac:graphicFrameMkLst>
        </pc:graphicFrameChg>
      </pc:sldChg>
      <pc:sldChg chg="modSp mod">
        <pc:chgData name="Julie SCHMITZ" userId="a217c0af-96c0-421c-8e3c-05f96d0937e0" providerId="ADAL" clId="{8DF090C1-F017-4B4A-A383-B60B28AB7E99}" dt="2026-01-22T11:48:33.087" v="2176" actId="20577"/>
        <pc:sldMkLst>
          <pc:docMk/>
          <pc:sldMk cId="2565870602" sldId="263"/>
        </pc:sldMkLst>
        <pc:spChg chg="mod">
          <ac:chgData name="Julie SCHMITZ" userId="a217c0af-96c0-421c-8e3c-05f96d0937e0" providerId="ADAL" clId="{8DF090C1-F017-4B4A-A383-B60B28AB7E99}" dt="2026-01-22T11:48:33.087" v="2176" actId="20577"/>
          <ac:spMkLst>
            <pc:docMk/>
            <pc:sldMk cId="2565870602" sldId="263"/>
            <ac:spMk id="2" creationId="{933FA85D-610E-83AF-39ED-60559F22BE37}"/>
          </ac:spMkLst>
        </pc:spChg>
        <pc:graphicFrameChg chg="mod modGraphic">
          <ac:chgData name="Julie SCHMITZ" userId="a217c0af-96c0-421c-8e3c-05f96d0937e0" providerId="ADAL" clId="{8DF090C1-F017-4B4A-A383-B60B28AB7E99}" dt="2026-01-22T11:26:06.440" v="1788" actId="20577"/>
          <ac:graphicFrameMkLst>
            <pc:docMk/>
            <pc:sldMk cId="2565870602" sldId="263"/>
            <ac:graphicFrameMk id="7" creationId="{F046C516-74E2-1919-B0EF-47D6261FDCD4}"/>
          </ac:graphicFrameMkLst>
        </pc:graphicFrameChg>
      </pc:sldChg>
      <pc:sldChg chg="modSp mod modNotesTx">
        <pc:chgData name="Julie SCHMITZ" userId="a217c0af-96c0-421c-8e3c-05f96d0937e0" providerId="ADAL" clId="{8DF090C1-F017-4B4A-A383-B60B28AB7E99}" dt="2026-01-22T12:18:26.599" v="3077" actId="20577"/>
        <pc:sldMkLst>
          <pc:docMk/>
          <pc:sldMk cId="3081947783" sldId="264"/>
        </pc:sldMkLst>
        <pc:spChg chg="mod">
          <ac:chgData name="Julie SCHMITZ" userId="a217c0af-96c0-421c-8e3c-05f96d0937e0" providerId="ADAL" clId="{8DF090C1-F017-4B4A-A383-B60B28AB7E99}" dt="2026-01-22T11:28:22.538" v="1910" actId="113"/>
          <ac:spMkLst>
            <pc:docMk/>
            <pc:sldMk cId="3081947783" sldId="264"/>
            <ac:spMk id="8" creationId="{B77E0F88-8713-6E46-E6EA-64E278057B8D}"/>
          </ac:spMkLst>
        </pc:spChg>
        <pc:spChg chg="mod">
          <ac:chgData name="Julie SCHMITZ" userId="a217c0af-96c0-421c-8e3c-05f96d0937e0" providerId="ADAL" clId="{8DF090C1-F017-4B4A-A383-B60B28AB7E99}" dt="2026-01-22T11:31:22.274" v="1967" actId="20577"/>
          <ac:spMkLst>
            <pc:docMk/>
            <pc:sldMk cId="3081947783" sldId="264"/>
            <ac:spMk id="15" creationId="{F086C897-5E24-0230-3C4B-8E12A7BCCFCC}"/>
          </ac:spMkLst>
        </pc:spChg>
      </pc:sldChg>
      <pc:sldChg chg="addSp delSp modSp mod modNotesTx">
        <pc:chgData name="Julie SCHMITZ" userId="a217c0af-96c0-421c-8e3c-05f96d0937e0" providerId="ADAL" clId="{8DF090C1-F017-4B4A-A383-B60B28AB7E99}" dt="2026-01-22T12:18:55.525" v="3092" actId="20577"/>
        <pc:sldMkLst>
          <pc:docMk/>
          <pc:sldMk cId="1711909393" sldId="265"/>
        </pc:sldMkLst>
        <pc:spChg chg="mod">
          <ac:chgData name="Julie SCHMITZ" userId="a217c0af-96c0-421c-8e3c-05f96d0937e0" providerId="ADAL" clId="{8DF090C1-F017-4B4A-A383-B60B28AB7E99}" dt="2026-01-22T11:48:09.560" v="2159" actId="20577"/>
          <ac:spMkLst>
            <pc:docMk/>
            <pc:sldMk cId="1711909393" sldId="265"/>
            <ac:spMk id="2" creationId="{1B8434DC-A92A-BAA4-4E85-8575C4832C50}"/>
          </ac:spMkLst>
        </pc:spChg>
        <pc:spChg chg="mod">
          <ac:chgData name="Julie SCHMITZ" userId="a217c0af-96c0-421c-8e3c-05f96d0937e0" providerId="ADAL" clId="{8DF090C1-F017-4B4A-A383-B60B28AB7E99}" dt="2026-01-22T12:07:26.950" v="3057" actId="255"/>
          <ac:spMkLst>
            <pc:docMk/>
            <pc:sldMk cId="1711909393" sldId="265"/>
            <ac:spMk id="5" creationId="{9E744F01-819B-F288-0FF6-0CD73CEC72AC}"/>
          </ac:spMkLst>
        </pc:spChg>
        <pc:spChg chg="mod">
          <ac:chgData name="Julie SCHMITZ" userId="a217c0af-96c0-421c-8e3c-05f96d0937e0" providerId="ADAL" clId="{8DF090C1-F017-4B4A-A383-B60B28AB7E99}" dt="2026-01-22T12:07:31.872" v="3058" actId="255"/>
          <ac:spMkLst>
            <pc:docMk/>
            <pc:sldMk cId="1711909393" sldId="265"/>
            <ac:spMk id="6" creationId="{838D0456-2809-1315-6224-EAF8B14082E9}"/>
          </ac:spMkLst>
        </pc:spChg>
        <pc:spChg chg="mod">
          <ac:chgData name="Julie SCHMITZ" userId="a217c0af-96c0-421c-8e3c-05f96d0937e0" providerId="ADAL" clId="{8DF090C1-F017-4B4A-A383-B60B28AB7E99}" dt="2026-01-22T11:46:51.587" v="2122" actId="20577"/>
          <ac:spMkLst>
            <pc:docMk/>
            <pc:sldMk cId="1711909393" sldId="265"/>
            <ac:spMk id="7" creationId="{C2A4F44B-1C0F-C4D2-B687-B8BFC7BA28EA}"/>
          </ac:spMkLst>
        </pc:spChg>
        <pc:spChg chg="mod">
          <ac:chgData name="Julie SCHMITZ" userId="a217c0af-96c0-421c-8e3c-05f96d0937e0" providerId="ADAL" clId="{8DF090C1-F017-4B4A-A383-B60B28AB7E99}" dt="2026-01-22T11:47:59.865" v="2146" actId="1076"/>
          <ac:spMkLst>
            <pc:docMk/>
            <pc:sldMk cId="1711909393" sldId="265"/>
            <ac:spMk id="9" creationId="{E03F7894-A235-2B5D-6CD3-312E614A20A3}"/>
          </ac:spMkLst>
        </pc:spChg>
      </pc:sldChg>
      <pc:sldChg chg="modNotesTx">
        <pc:chgData name="Julie SCHMITZ" userId="a217c0af-96c0-421c-8e3c-05f96d0937e0" providerId="ADAL" clId="{8DF090C1-F017-4B4A-A383-B60B28AB7E99}" dt="2026-01-22T12:18:36.741" v="3082" actId="20577"/>
        <pc:sldMkLst>
          <pc:docMk/>
          <pc:sldMk cId="214001751" sldId="266"/>
        </pc:sldMkLst>
      </pc:sldChg>
      <pc:sldChg chg="modSp mod modNotesTx">
        <pc:chgData name="Julie SCHMITZ" userId="a217c0af-96c0-421c-8e3c-05f96d0937e0" providerId="ADAL" clId="{8DF090C1-F017-4B4A-A383-B60B28AB7E99}" dt="2026-01-22T12:18:51.726" v="3087" actId="20577"/>
        <pc:sldMkLst>
          <pc:docMk/>
          <pc:sldMk cId="2848931996" sldId="267"/>
        </pc:sldMkLst>
        <pc:spChg chg="mod">
          <ac:chgData name="Julie SCHMITZ" userId="a217c0af-96c0-421c-8e3c-05f96d0937e0" providerId="ADAL" clId="{8DF090C1-F017-4B4A-A383-B60B28AB7E99}" dt="2026-01-22T11:42:25.262" v="2079" actId="27636"/>
          <ac:spMkLst>
            <pc:docMk/>
            <pc:sldMk cId="2848931996" sldId="267"/>
            <ac:spMk id="3" creationId="{0CC01119-EB6B-3338-A7C8-BE4D6FF3E850}"/>
          </ac:spMkLst>
        </pc:spChg>
        <pc:spChg chg="mod">
          <ac:chgData name="Julie SCHMITZ" userId="a217c0af-96c0-421c-8e3c-05f96d0937e0" providerId="ADAL" clId="{8DF090C1-F017-4B4A-A383-B60B28AB7E99}" dt="2026-01-22T11:42:46.718" v="2100" actId="20577"/>
          <ac:spMkLst>
            <pc:docMk/>
            <pc:sldMk cId="2848931996" sldId="267"/>
            <ac:spMk id="4" creationId="{7BDAE545-D832-0529-ACA8-D3EBACEC77C7}"/>
          </ac:spMkLst>
        </pc:spChg>
      </pc:sldChg>
      <pc:sldChg chg="modSp new mod modNotesTx">
        <pc:chgData name="Julie SCHMITZ" userId="a217c0af-96c0-421c-8e3c-05f96d0937e0" providerId="ADAL" clId="{8DF090C1-F017-4B4A-A383-B60B28AB7E99}" dt="2026-01-22T12:16:23.285" v="3067" actId="20577"/>
        <pc:sldMkLst>
          <pc:docMk/>
          <pc:sldMk cId="4148151394" sldId="269"/>
        </pc:sldMkLst>
        <pc:spChg chg="mod">
          <ac:chgData name="Julie SCHMITZ" userId="a217c0af-96c0-421c-8e3c-05f96d0937e0" providerId="ADAL" clId="{8DF090C1-F017-4B4A-A383-B60B28AB7E99}" dt="2026-01-22T11:01:03.051" v="964" actId="255"/>
          <ac:spMkLst>
            <pc:docMk/>
            <pc:sldMk cId="4148151394" sldId="269"/>
            <ac:spMk id="2" creationId="{885BED50-3184-0904-BE87-AEA65BAD650F}"/>
          </ac:spMkLst>
        </pc:spChg>
        <pc:spChg chg="mod">
          <ac:chgData name="Julie SCHMITZ" userId="a217c0af-96c0-421c-8e3c-05f96d0937e0" providerId="ADAL" clId="{8DF090C1-F017-4B4A-A383-B60B28AB7E99}" dt="2026-01-22T10:59:09.269" v="835" actId="20577"/>
          <ac:spMkLst>
            <pc:docMk/>
            <pc:sldMk cId="4148151394" sldId="269"/>
            <ac:spMk id="3" creationId="{4FB1AAA8-E793-C58B-52C4-8E4A77394BAE}"/>
          </ac:spMkLst>
        </pc:spChg>
      </pc:sldChg>
      <pc:sldChg chg="modSp new mod ord">
        <pc:chgData name="Julie SCHMITZ" userId="a217c0af-96c0-421c-8e3c-05f96d0937e0" providerId="ADAL" clId="{8DF090C1-F017-4B4A-A383-B60B28AB7E99}" dt="2026-01-22T12:08:03.274" v="3065" actId="20577"/>
        <pc:sldMkLst>
          <pc:docMk/>
          <pc:sldMk cId="161832076" sldId="270"/>
        </pc:sldMkLst>
        <pc:spChg chg="mod">
          <ac:chgData name="Julie SCHMITZ" userId="a217c0af-96c0-421c-8e3c-05f96d0937e0" providerId="ADAL" clId="{8DF090C1-F017-4B4A-A383-B60B28AB7E99}" dt="2026-01-22T11:01:17.592" v="966" actId="113"/>
          <ac:spMkLst>
            <pc:docMk/>
            <pc:sldMk cId="161832076" sldId="270"/>
            <ac:spMk id="2" creationId="{188A3EEC-5585-6637-3623-CBD3DC6E5BB2}"/>
          </ac:spMkLst>
        </pc:spChg>
        <pc:spChg chg="mod">
          <ac:chgData name="Julie SCHMITZ" userId="a217c0af-96c0-421c-8e3c-05f96d0937e0" providerId="ADAL" clId="{8DF090C1-F017-4B4A-A383-B60B28AB7E99}" dt="2026-01-22T12:08:03.274" v="3065" actId="20577"/>
          <ac:spMkLst>
            <pc:docMk/>
            <pc:sldMk cId="161832076" sldId="270"/>
            <ac:spMk id="3" creationId="{6F88EDA5-8D2F-14E9-7A36-85E93722E025}"/>
          </ac:spMkLst>
        </pc:spChg>
      </pc:sldChg>
      <pc:sldChg chg="modSp new mod modNotesTx">
        <pc:chgData name="Julie SCHMITZ" userId="a217c0af-96c0-421c-8e3c-05f96d0937e0" providerId="ADAL" clId="{8DF090C1-F017-4B4A-A383-B60B28AB7E99}" dt="2026-01-22T12:19:00.687" v="3097" actId="20577"/>
        <pc:sldMkLst>
          <pc:docMk/>
          <pc:sldMk cId="2703865234" sldId="272"/>
        </pc:sldMkLst>
        <pc:spChg chg="mod">
          <ac:chgData name="Julie SCHMITZ" userId="a217c0af-96c0-421c-8e3c-05f96d0937e0" providerId="ADAL" clId="{8DF090C1-F017-4B4A-A383-B60B28AB7E99}" dt="2026-01-22T11:49:38.266" v="2204"/>
          <ac:spMkLst>
            <pc:docMk/>
            <pc:sldMk cId="2703865234" sldId="272"/>
            <ac:spMk id="2" creationId="{0E19002F-57E0-98F9-FF0F-50EC581AD603}"/>
          </ac:spMkLst>
        </pc:spChg>
        <pc:spChg chg="mod">
          <ac:chgData name="Julie SCHMITZ" userId="a217c0af-96c0-421c-8e3c-05f96d0937e0" providerId="ADAL" clId="{8DF090C1-F017-4B4A-A383-B60B28AB7E99}" dt="2026-01-22T12:06:55.278" v="3056" actId="20577"/>
          <ac:spMkLst>
            <pc:docMk/>
            <pc:sldMk cId="2703865234" sldId="272"/>
            <ac:spMk id="3" creationId="{FD87146B-55C0-3269-BD36-2CEDD324D93C}"/>
          </ac:spMkLst>
        </pc:spChg>
      </pc:sldChg>
    </pc:docChg>
  </pc:docChgLst>
  <pc:docChgLst>
    <pc:chgData name="Mireille WALSCHAERT" userId="7f993e7c-aec4-4212-8416-21ceaf2fe4f5" providerId="ADAL" clId="{B54690E0-9DC1-4572-855D-0BEE4073D939}"/>
    <pc:docChg chg="custSel addSld delSld modSld">
      <pc:chgData name="Mireille WALSCHAERT" userId="7f993e7c-aec4-4212-8416-21ceaf2fe4f5" providerId="ADAL" clId="{B54690E0-9DC1-4572-855D-0BEE4073D939}" dt="2026-01-28T10:58:55.631" v="1538" actId="20577"/>
      <pc:docMkLst>
        <pc:docMk/>
      </pc:docMkLst>
      <pc:sldChg chg="delSp mod">
        <pc:chgData name="Mireille WALSCHAERT" userId="7f993e7c-aec4-4212-8416-21ceaf2fe4f5" providerId="ADAL" clId="{B54690E0-9DC1-4572-855D-0BEE4073D939}" dt="2026-01-22T14:40:40.681" v="0" actId="478"/>
        <pc:sldMkLst>
          <pc:docMk/>
          <pc:sldMk cId="2745828918" sldId="256"/>
        </pc:sldMkLst>
      </pc:sldChg>
      <pc:sldChg chg="modSp mod">
        <pc:chgData name="Mireille WALSCHAERT" userId="7f993e7c-aec4-4212-8416-21ceaf2fe4f5" providerId="ADAL" clId="{B54690E0-9DC1-4572-855D-0BEE4073D939}" dt="2026-01-22T15:11:03.989" v="130" actId="20577"/>
        <pc:sldMkLst>
          <pc:docMk/>
          <pc:sldMk cId="2565870602" sldId="263"/>
        </pc:sldMkLst>
        <pc:graphicFrameChg chg="mod modGraphic">
          <ac:chgData name="Mireille WALSCHAERT" userId="7f993e7c-aec4-4212-8416-21ceaf2fe4f5" providerId="ADAL" clId="{B54690E0-9DC1-4572-855D-0BEE4073D939}" dt="2026-01-22T15:11:03.989" v="130" actId="20577"/>
          <ac:graphicFrameMkLst>
            <pc:docMk/>
            <pc:sldMk cId="2565870602" sldId="263"/>
            <ac:graphicFrameMk id="7" creationId="{F046C516-74E2-1919-B0EF-47D6261FDCD4}"/>
          </ac:graphicFrameMkLst>
        </pc:graphicFrameChg>
      </pc:sldChg>
      <pc:sldChg chg="modSp mod">
        <pc:chgData name="Mireille WALSCHAERT" userId="7f993e7c-aec4-4212-8416-21ceaf2fe4f5" providerId="ADAL" clId="{B54690E0-9DC1-4572-855D-0BEE4073D939}" dt="2026-01-22T15:19:30.486" v="150" actId="113"/>
        <pc:sldMkLst>
          <pc:docMk/>
          <pc:sldMk cId="3081947783" sldId="264"/>
        </pc:sldMkLst>
        <pc:spChg chg="mod">
          <ac:chgData name="Mireille WALSCHAERT" userId="7f993e7c-aec4-4212-8416-21ceaf2fe4f5" providerId="ADAL" clId="{B54690E0-9DC1-4572-855D-0BEE4073D939}" dt="2026-01-22T15:19:30.486" v="150" actId="113"/>
          <ac:spMkLst>
            <pc:docMk/>
            <pc:sldMk cId="3081947783" sldId="264"/>
            <ac:spMk id="8" creationId="{B77E0F88-8713-6E46-E6EA-64E278057B8D}"/>
          </ac:spMkLst>
        </pc:spChg>
        <pc:spChg chg="mod">
          <ac:chgData name="Mireille WALSCHAERT" userId="7f993e7c-aec4-4212-8416-21ceaf2fe4f5" providerId="ADAL" clId="{B54690E0-9DC1-4572-855D-0BEE4073D939}" dt="2026-01-22T14:45:53.756" v="10" actId="20577"/>
          <ac:spMkLst>
            <pc:docMk/>
            <pc:sldMk cId="3081947783" sldId="264"/>
            <ac:spMk id="16" creationId="{167910B3-2556-5920-024E-0EDEE7FBD674}"/>
          </ac:spMkLst>
        </pc:spChg>
      </pc:sldChg>
      <pc:sldChg chg="modSp mod">
        <pc:chgData name="Mireille WALSCHAERT" userId="7f993e7c-aec4-4212-8416-21ceaf2fe4f5" providerId="ADAL" clId="{B54690E0-9DC1-4572-855D-0BEE4073D939}" dt="2026-01-23T07:53:42.120" v="1513" actId="20577"/>
        <pc:sldMkLst>
          <pc:docMk/>
          <pc:sldMk cId="4148151394" sldId="269"/>
        </pc:sldMkLst>
        <pc:spChg chg="mod">
          <ac:chgData name="Mireille WALSCHAERT" userId="7f993e7c-aec4-4212-8416-21ceaf2fe4f5" providerId="ADAL" clId="{B54690E0-9DC1-4572-855D-0BEE4073D939}" dt="2026-01-23T07:53:42.120" v="1513" actId="20577"/>
          <ac:spMkLst>
            <pc:docMk/>
            <pc:sldMk cId="4148151394" sldId="269"/>
            <ac:spMk id="3" creationId="{4FB1AAA8-E793-C58B-52C4-8E4A77394BAE}"/>
          </ac:spMkLst>
        </pc:spChg>
      </pc:sldChg>
      <pc:sldChg chg="modSp mod">
        <pc:chgData name="Mireille WALSCHAERT" userId="7f993e7c-aec4-4212-8416-21ceaf2fe4f5" providerId="ADAL" clId="{B54690E0-9DC1-4572-855D-0BEE4073D939}" dt="2026-01-23T07:54:23.720" v="1516" actId="20577"/>
        <pc:sldMkLst>
          <pc:docMk/>
          <pc:sldMk cId="161832076" sldId="270"/>
        </pc:sldMkLst>
        <pc:spChg chg="mod">
          <ac:chgData name="Mireille WALSCHAERT" userId="7f993e7c-aec4-4212-8416-21ceaf2fe4f5" providerId="ADAL" clId="{B54690E0-9DC1-4572-855D-0BEE4073D939}" dt="2026-01-23T07:54:23.720" v="1516" actId="20577"/>
          <ac:spMkLst>
            <pc:docMk/>
            <pc:sldMk cId="161832076" sldId="270"/>
            <ac:spMk id="3" creationId="{6F88EDA5-8D2F-14E9-7A36-85E93722E025}"/>
          </ac:spMkLst>
        </pc:spChg>
      </pc:sldChg>
      <pc:sldChg chg="modSp mod">
        <pc:chgData name="Mireille WALSCHAERT" userId="7f993e7c-aec4-4212-8416-21ceaf2fe4f5" providerId="ADAL" clId="{B54690E0-9DC1-4572-855D-0BEE4073D939}" dt="2026-01-28T10:58:55.631" v="1538" actId="20577"/>
        <pc:sldMkLst>
          <pc:docMk/>
          <pc:sldMk cId="2703865234" sldId="272"/>
        </pc:sldMkLst>
        <pc:spChg chg="mod">
          <ac:chgData name="Mireille WALSCHAERT" userId="7f993e7c-aec4-4212-8416-21ceaf2fe4f5" providerId="ADAL" clId="{B54690E0-9DC1-4572-855D-0BEE4073D939}" dt="2026-01-28T10:58:55.631" v="1538" actId="20577"/>
          <ac:spMkLst>
            <pc:docMk/>
            <pc:sldMk cId="2703865234" sldId="272"/>
            <ac:spMk id="3" creationId="{FD87146B-55C0-3269-BD36-2CEDD324D93C}"/>
          </ac:spMkLst>
        </pc:spChg>
      </pc:sldChg>
      <pc:sldChg chg="modSp add mod">
        <pc:chgData name="Mireille WALSCHAERT" userId="7f993e7c-aec4-4212-8416-21ceaf2fe4f5" providerId="ADAL" clId="{B54690E0-9DC1-4572-855D-0BEE4073D939}" dt="2026-01-22T16:39:42.271" v="378" actId="1076"/>
        <pc:sldMkLst>
          <pc:docMk/>
          <pc:sldMk cId="1604104357" sldId="275"/>
        </pc:sldMkLst>
        <pc:spChg chg="mod">
          <ac:chgData name="Mireille WALSCHAERT" userId="7f993e7c-aec4-4212-8416-21ceaf2fe4f5" providerId="ADAL" clId="{B54690E0-9DC1-4572-855D-0BEE4073D939}" dt="2026-01-22T16:39:42.271" v="378" actId="1076"/>
          <ac:spMkLst>
            <pc:docMk/>
            <pc:sldMk cId="1604104357" sldId="275"/>
            <ac:spMk id="2" creationId="{FC073768-5322-AF36-8AF0-E05923ABDB15}"/>
          </ac:spMkLst>
        </pc:spChg>
        <pc:spChg chg="mod">
          <ac:chgData name="Mireille WALSCHAERT" userId="7f993e7c-aec4-4212-8416-21ceaf2fe4f5" providerId="ADAL" clId="{B54690E0-9DC1-4572-855D-0BEE4073D939}" dt="2026-01-22T16:38:45.767" v="370" actId="14100"/>
          <ac:spMkLst>
            <pc:docMk/>
            <pc:sldMk cId="1604104357" sldId="275"/>
            <ac:spMk id="4" creationId="{C00BC9A9-88FA-EE55-2450-3E52D7F725DA}"/>
          </ac:spMkLst>
        </pc:spChg>
      </pc:sldChg>
      <pc:sldChg chg="modSp add mod">
        <pc:chgData name="Mireille WALSCHAERT" userId="7f993e7c-aec4-4212-8416-21ceaf2fe4f5" providerId="ADAL" clId="{B54690E0-9DC1-4572-855D-0BEE4073D939}" dt="2026-01-22T16:43:02.570" v="820" actId="14100"/>
        <pc:sldMkLst>
          <pc:docMk/>
          <pc:sldMk cId="688963887" sldId="276"/>
        </pc:sldMkLst>
        <pc:spChg chg="mod">
          <ac:chgData name="Mireille WALSCHAERT" userId="7f993e7c-aec4-4212-8416-21ceaf2fe4f5" providerId="ADAL" clId="{B54690E0-9DC1-4572-855D-0BEE4073D939}" dt="2026-01-22T16:40:05.216" v="411" actId="6549"/>
          <ac:spMkLst>
            <pc:docMk/>
            <pc:sldMk cId="688963887" sldId="276"/>
            <ac:spMk id="2" creationId="{3E63A8EA-CA91-8BF9-3C80-3AE60BAECF7D}"/>
          </ac:spMkLst>
        </pc:spChg>
        <pc:spChg chg="mod">
          <ac:chgData name="Mireille WALSCHAERT" userId="7f993e7c-aec4-4212-8416-21ceaf2fe4f5" providerId="ADAL" clId="{B54690E0-9DC1-4572-855D-0BEE4073D939}" dt="2026-01-22T16:42:04.962" v="695" actId="1076"/>
          <ac:spMkLst>
            <pc:docMk/>
            <pc:sldMk cId="688963887" sldId="276"/>
            <ac:spMk id="4" creationId="{2273979F-69CA-6E75-9221-AC7C0C32721A}"/>
          </ac:spMkLst>
        </pc:spChg>
        <pc:spChg chg="mod">
          <ac:chgData name="Mireille WALSCHAERT" userId="7f993e7c-aec4-4212-8416-21ceaf2fe4f5" providerId="ADAL" clId="{B54690E0-9DC1-4572-855D-0BEE4073D939}" dt="2026-01-22T16:43:02.570" v="820" actId="14100"/>
          <ac:spMkLst>
            <pc:docMk/>
            <pc:sldMk cId="688963887" sldId="276"/>
            <ac:spMk id="10" creationId="{1069E46D-F80C-6774-1A94-ECFF13C43889}"/>
          </ac:spMkLst>
        </pc:spChg>
      </pc:sldChg>
      <pc:sldChg chg="modSp add mod">
        <pc:chgData name="Mireille WALSCHAERT" userId="7f993e7c-aec4-4212-8416-21ceaf2fe4f5" providerId="ADAL" clId="{B54690E0-9DC1-4572-855D-0BEE4073D939}" dt="2026-01-23T08:01:00.113" v="1533" actId="27636"/>
        <pc:sldMkLst>
          <pc:docMk/>
          <pc:sldMk cId="821470147" sldId="277"/>
        </pc:sldMkLst>
        <pc:spChg chg="mod">
          <ac:chgData name="Mireille WALSCHAERT" userId="7f993e7c-aec4-4212-8416-21ceaf2fe4f5" providerId="ADAL" clId="{B54690E0-9DC1-4572-855D-0BEE4073D939}" dt="2026-01-22T16:43:21.879" v="840" actId="20577"/>
          <ac:spMkLst>
            <pc:docMk/>
            <pc:sldMk cId="821470147" sldId="277"/>
            <ac:spMk id="2" creationId="{F059352D-C69C-32B6-13DA-A538C13ABB72}"/>
          </ac:spMkLst>
        </pc:spChg>
        <pc:spChg chg="mod">
          <ac:chgData name="Mireille WALSCHAERT" userId="7f993e7c-aec4-4212-8416-21ceaf2fe4f5" providerId="ADAL" clId="{B54690E0-9DC1-4572-855D-0BEE4073D939}" dt="2026-01-23T08:01:00.113" v="1533" actId="27636"/>
          <ac:spMkLst>
            <pc:docMk/>
            <pc:sldMk cId="821470147" sldId="277"/>
            <ac:spMk id="3" creationId="{62CD44D1-CF16-7826-13C0-4B88B84494F9}"/>
          </ac:spMkLst>
        </pc:spChg>
      </pc:sldChg>
      <pc:sldChg chg="modSp add mod">
        <pc:chgData name="Mireille WALSCHAERT" userId="7f993e7c-aec4-4212-8416-21ceaf2fe4f5" providerId="ADAL" clId="{B54690E0-9DC1-4572-855D-0BEE4073D939}" dt="2026-01-22T16:46:34.896" v="1184" actId="6549"/>
        <pc:sldMkLst>
          <pc:docMk/>
          <pc:sldMk cId="824891191" sldId="278"/>
        </pc:sldMkLst>
        <pc:spChg chg="mod">
          <ac:chgData name="Mireille WALSCHAERT" userId="7f993e7c-aec4-4212-8416-21ceaf2fe4f5" providerId="ADAL" clId="{B54690E0-9DC1-4572-855D-0BEE4073D939}" dt="2026-01-22T16:45:19.175" v="946" actId="20577"/>
          <ac:spMkLst>
            <pc:docMk/>
            <pc:sldMk cId="824891191" sldId="278"/>
            <ac:spMk id="2" creationId="{6A0B955E-15AA-C28C-8682-4879BD0CCC22}"/>
          </ac:spMkLst>
        </pc:spChg>
        <pc:spChg chg="mod">
          <ac:chgData name="Mireille WALSCHAERT" userId="7f993e7c-aec4-4212-8416-21ceaf2fe4f5" providerId="ADAL" clId="{B54690E0-9DC1-4572-855D-0BEE4073D939}" dt="2026-01-22T16:46:34.896" v="1184" actId="6549"/>
          <ac:spMkLst>
            <pc:docMk/>
            <pc:sldMk cId="824891191" sldId="278"/>
            <ac:spMk id="3" creationId="{9F539936-639E-4CDE-9366-9456F6909DDB}"/>
          </ac:spMkLst>
        </pc:spChg>
      </pc:sldChg>
      <pc:sldChg chg="modSp add mod">
        <pc:chgData name="Mireille WALSCHAERT" userId="7f993e7c-aec4-4212-8416-21ceaf2fe4f5" providerId="ADAL" clId="{B54690E0-9DC1-4572-855D-0BEE4073D939}" dt="2026-01-22T16:47:52.182" v="1348" actId="20577"/>
        <pc:sldMkLst>
          <pc:docMk/>
          <pc:sldMk cId="3866722516" sldId="279"/>
        </pc:sldMkLst>
        <pc:spChg chg="mod">
          <ac:chgData name="Mireille WALSCHAERT" userId="7f993e7c-aec4-4212-8416-21ceaf2fe4f5" providerId="ADAL" clId="{B54690E0-9DC1-4572-855D-0BEE4073D939}" dt="2026-01-22T16:46:58.810" v="1206" actId="20577"/>
          <ac:spMkLst>
            <pc:docMk/>
            <pc:sldMk cId="3866722516" sldId="279"/>
            <ac:spMk id="3" creationId="{1DB53413-98ED-2617-59BD-AA979A79EBAF}"/>
          </ac:spMkLst>
        </pc:spChg>
        <pc:graphicFrameChg chg="mod modGraphic">
          <ac:chgData name="Mireille WALSCHAERT" userId="7f993e7c-aec4-4212-8416-21ceaf2fe4f5" providerId="ADAL" clId="{B54690E0-9DC1-4572-855D-0BEE4073D939}" dt="2026-01-22T16:47:52.182" v="1348" actId="20577"/>
          <ac:graphicFrameMkLst>
            <pc:docMk/>
            <pc:sldMk cId="3866722516" sldId="279"/>
            <ac:graphicFrameMk id="2" creationId="{3D6F861B-A1BF-7754-7FE8-18322260B5EC}"/>
          </ac:graphicFrameMkLst>
        </pc:graphicFrameChg>
      </pc:sldChg>
      <pc:sldChg chg="modSp add mod">
        <pc:chgData name="Mireille WALSCHAERT" userId="7f993e7c-aec4-4212-8416-21ceaf2fe4f5" providerId="ADAL" clId="{B54690E0-9DC1-4572-855D-0BEE4073D939}" dt="2026-01-22T16:49:04.660" v="1430" actId="14100"/>
        <pc:sldMkLst>
          <pc:docMk/>
          <pc:sldMk cId="501584521" sldId="280"/>
        </pc:sldMkLst>
        <pc:spChg chg="mod">
          <ac:chgData name="Mireille WALSCHAERT" userId="7f993e7c-aec4-4212-8416-21ceaf2fe4f5" providerId="ADAL" clId="{B54690E0-9DC1-4572-855D-0BEE4073D939}" dt="2026-01-22T16:48:03.802" v="1359" actId="20577"/>
          <ac:spMkLst>
            <pc:docMk/>
            <pc:sldMk cId="501584521" sldId="280"/>
            <ac:spMk id="2" creationId="{7B33FC2C-4D30-BE4D-01C4-B99CDAAC1E5E}"/>
          </ac:spMkLst>
        </pc:spChg>
        <pc:spChg chg="mod">
          <ac:chgData name="Mireille WALSCHAERT" userId="7f993e7c-aec4-4212-8416-21ceaf2fe4f5" providerId="ADAL" clId="{B54690E0-9DC1-4572-855D-0BEE4073D939}" dt="2026-01-22T16:49:04.660" v="1430" actId="14100"/>
          <ac:spMkLst>
            <pc:docMk/>
            <pc:sldMk cId="501584521" sldId="280"/>
            <ac:spMk id="3" creationId="{D4CCA467-BCBD-D54E-7130-DE59D43563C3}"/>
          </ac:spMkLst>
        </pc:spChg>
      </pc:sldChg>
      <pc:sldChg chg="modSp add mod">
        <pc:chgData name="Mireille WALSCHAERT" userId="7f993e7c-aec4-4212-8416-21ceaf2fe4f5" providerId="ADAL" clId="{B54690E0-9DC1-4572-855D-0BEE4073D939}" dt="2026-01-23T08:04:06.394" v="1536" actId="1076"/>
        <pc:sldMkLst>
          <pc:docMk/>
          <pc:sldMk cId="3683830679" sldId="281"/>
        </pc:sldMkLst>
        <pc:spChg chg="mod">
          <ac:chgData name="Mireille WALSCHAERT" userId="7f993e7c-aec4-4212-8416-21ceaf2fe4f5" providerId="ADAL" clId="{B54690E0-9DC1-4572-855D-0BEE4073D939}" dt="2026-01-22T16:49:36.174" v="1451" actId="20577"/>
          <ac:spMkLst>
            <pc:docMk/>
            <pc:sldMk cId="3683830679" sldId="281"/>
            <ac:spMk id="2" creationId="{E2347CCC-4EB6-0080-78DA-958FDEC7D506}"/>
          </ac:spMkLst>
        </pc:spChg>
        <pc:graphicFrameChg chg="mod modGraphic">
          <ac:chgData name="Mireille WALSCHAERT" userId="7f993e7c-aec4-4212-8416-21ceaf2fe4f5" providerId="ADAL" clId="{B54690E0-9DC1-4572-855D-0BEE4073D939}" dt="2026-01-23T08:04:06.394" v="1536" actId="1076"/>
          <ac:graphicFrameMkLst>
            <pc:docMk/>
            <pc:sldMk cId="3683830679" sldId="281"/>
            <ac:graphicFrameMk id="4" creationId="{24DDB9A3-9C0B-21C8-D49E-3AF803E85054}"/>
          </ac:graphicFrameMkLst>
        </pc:graphicFrameChg>
      </pc:sldChg>
      <pc:sldChg chg="add modNotesTx">
        <pc:chgData name="Mireille WALSCHAERT" userId="7f993e7c-aec4-4212-8416-21ceaf2fe4f5" providerId="ADAL" clId="{B54690E0-9DC1-4572-855D-0BEE4073D939}" dt="2026-01-22T16:36:31.773" v="184" actId="6549"/>
        <pc:sldMkLst>
          <pc:docMk/>
          <pc:sldMk cId="3959652752" sldId="282"/>
        </pc:sldMkLst>
      </pc:sldChg>
      <pc:sldChg chg="modSp add mod">
        <pc:chgData name="Mireille WALSCHAERT" userId="7f993e7c-aec4-4212-8416-21ceaf2fe4f5" providerId="ADAL" clId="{B54690E0-9DC1-4572-855D-0BEE4073D939}" dt="2026-01-22T16:53:00.415" v="1512" actId="6549"/>
        <pc:sldMkLst>
          <pc:docMk/>
          <pc:sldMk cId="2742720921" sldId="283"/>
        </pc:sldMkLst>
        <pc:spChg chg="mod">
          <ac:chgData name="Mireille WALSCHAERT" userId="7f993e7c-aec4-4212-8416-21ceaf2fe4f5" providerId="ADAL" clId="{B54690E0-9DC1-4572-855D-0BEE4073D939}" dt="2026-01-22T16:53:00.415" v="1512" actId="6549"/>
          <ac:spMkLst>
            <pc:docMk/>
            <pc:sldMk cId="2742720921" sldId="283"/>
            <ac:spMk id="3" creationId="{04A8627D-768A-FCA7-B9AB-D1ECA5969F0D}"/>
          </ac:spMkLst>
        </pc:spChg>
      </pc:sldChg>
    </pc:docChg>
  </pc:docChgLst>
  <pc:docChgLst>
    <pc:chgData name="Julie SCHMITZ" userId="S::jschmitz@berchem.brussels::a217c0af-96c0-421c-8e3c-05f96d0937e0" providerId="AD" clId="Web-{87CBB9DD-192B-44B5-3291-D3B34EADFE29}"/>
    <pc:docChg chg="modSld">
      <pc:chgData name="Julie SCHMITZ" userId="S::jschmitz@berchem.brussels::a217c0af-96c0-421c-8e3c-05f96d0937e0" providerId="AD" clId="Web-{87CBB9DD-192B-44B5-3291-D3B34EADFE29}" dt="2026-01-28T08:20:04.619" v="1" actId="14100"/>
      <pc:docMkLst>
        <pc:docMk/>
      </pc:docMkLst>
      <pc:sldChg chg="modSp">
        <pc:chgData name="Julie SCHMITZ" userId="S::jschmitz@berchem.brussels::a217c0af-96c0-421c-8e3c-05f96d0937e0" providerId="AD" clId="Web-{87CBB9DD-192B-44B5-3291-D3B34EADFE29}" dt="2026-01-28T08:20:04.619" v="1" actId="14100"/>
        <pc:sldMkLst>
          <pc:docMk/>
          <pc:sldMk cId="3959652752" sldId="282"/>
        </pc:sldMkLst>
        <pc:spChg chg="mod">
          <ac:chgData name="Julie SCHMITZ" userId="S::jschmitz@berchem.brussels::a217c0af-96c0-421c-8e3c-05f96d0937e0" providerId="AD" clId="Web-{87CBB9DD-192B-44B5-3291-D3B34EADFE29}" dt="2026-01-28T08:20:04.619" v="1" actId="14100"/>
          <ac:spMkLst>
            <pc:docMk/>
            <pc:sldMk cId="3959652752" sldId="282"/>
            <ac:spMk id="12" creationId="{1F9AE58C-FC5F-C586-7696-25CB07B033B2}"/>
          </ac:spMkLst>
        </pc:spChg>
      </pc:sldChg>
    </pc:docChg>
  </pc:docChgLst>
  <pc:docChgLst>
    <pc:chgData name="Julie SCHMITZ" userId="S::jschmitz@berchem.brussels::a217c0af-96c0-421c-8e3c-05f96d0937e0" providerId="AD" clId="Web-{C12A9DA7-A92E-DB8B-1029-A0D69EE27C9D}"/>
    <pc:docChg chg="addSld delSld modSld sldOrd">
      <pc:chgData name="Julie SCHMITZ" userId="S::jschmitz@berchem.brussels::a217c0af-96c0-421c-8e3c-05f96d0937e0" providerId="AD" clId="Web-{C12A9DA7-A92E-DB8B-1029-A0D69EE27C9D}" dt="2026-01-28T10:03:56.448" v="1196" actId="20577"/>
      <pc:docMkLst>
        <pc:docMk/>
      </pc:docMkLst>
      <pc:sldChg chg="modSp">
        <pc:chgData name="Julie SCHMITZ" userId="S::jschmitz@berchem.brussels::a217c0af-96c0-421c-8e3c-05f96d0937e0" providerId="AD" clId="Web-{C12A9DA7-A92E-DB8B-1029-A0D69EE27C9D}" dt="2026-01-27T12:03:27.188" v="173" actId="20577"/>
        <pc:sldMkLst>
          <pc:docMk/>
          <pc:sldMk cId="2745828918" sldId="256"/>
        </pc:sldMkLst>
        <pc:spChg chg="mod">
          <ac:chgData name="Julie SCHMITZ" userId="S::jschmitz@berchem.brussels::a217c0af-96c0-421c-8e3c-05f96d0937e0" providerId="AD" clId="Web-{C12A9DA7-A92E-DB8B-1029-A0D69EE27C9D}" dt="2026-01-27T12:03:27.188" v="173" actId="20577"/>
          <ac:spMkLst>
            <pc:docMk/>
            <pc:sldMk cId="2745828918" sldId="256"/>
            <ac:spMk id="2" creationId="{7D6CA50C-1A88-4B3F-A34F-FE199F4205A2}"/>
          </ac:spMkLst>
        </pc:spChg>
      </pc:sldChg>
      <pc:sldChg chg="modSp">
        <pc:chgData name="Julie SCHMITZ" userId="S::jschmitz@berchem.brussels::a217c0af-96c0-421c-8e3c-05f96d0937e0" providerId="AD" clId="Web-{C12A9DA7-A92E-DB8B-1029-A0D69EE27C9D}" dt="2026-01-27T14:05:10.141" v="651"/>
        <pc:sldMkLst>
          <pc:docMk/>
          <pc:sldMk cId="295816944" sldId="261"/>
        </pc:sldMkLst>
        <pc:spChg chg="mod">
          <ac:chgData name="Julie SCHMITZ" userId="S::jschmitz@berchem.brussels::a217c0af-96c0-421c-8e3c-05f96d0937e0" providerId="AD" clId="Web-{C12A9DA7-A92E-DB8B-1029-A0D69EE27C9D}" dt="2026-01-27T14:05:10.141" v="651"/>
          <ac:spMkLst>
            <pc:docMk/>
            <pc:sldMk cId="295816944" sldId="261"/>
            <ac:spMk id="12" creationId="{DE6BEBC3-6A99-4A53-9835-9875E08415A6}"/>
          </ac:spMkLst>
        </pc:spChg>
      </pc:sldChg>
      <pc:sldChg chg="modSp">
        <pc:chgData name="Julie SCHMITZ" userId="S::jschmitz@berchem.brussels::a217c0af-96c0-421c-8e3c-05f96d0937e0" providerId="AD" clId="Web-{C12A9DA7-A92E-DB8B-1029-A0D69EE27C9D}" dt="2026-01-28T09:09:46.365" v="1042" actId="20577"/>
        <pc:sldMkLst>
          <pc:docMk/>
          <pc:sldMk cId="1115916446" sldId="262"/>
        </pc:sldMkLst>
        <pc:spChg chg="mod">
          <ac:chgData name="Julie SCHMITZ" userId="S::jschmitz@berchem.brussels::a217c0af-96c0-421c-8e3c-05f96d0937e0" providerId="AD" clId="Web-{C12A9DA7-A92E-DB8B-1029-A0D69EE27C9D}" dt="2026-01-28T09:09:46.365" v="1042" actId="20577"/>
          <ac:spMkLst>
            <pc:docMk/>
            <pc:sldMk cId="1115916446" sldId="262"/>
            <ac:spMk id="2" creationId="{28492750-E12D-4995-ABCB-5BB846060890}"/>
          </ac:spMkLst>
        </pc:spChg>
        <pc:spChg chg="mod">
          <ac:chgData name="Julie SCHMITZ" userId="S::jschmitz@berchem.brussels::a217c0af-96c0-421c-8e3c-05f96d0937e0" providerId="AD" clId="Web-{C12A9DA7-A92E-DB8B-1029-A0D69EE27C9D}" dt="2026-01-28T09:01:32.994" v="1039" actId="14100"/>
          <ac:spMkLst>
            <pc:docMk/>
            <pc:sldMk cId="1115916446" sldId="262"/>
            <ac:spMk id="3" creationId="{8E983290-ED57-36FE-C2FF-01CE3C88DDF9}"/>
          </ac:spMkLst>
        </pc:spChg>
        <pc:spChg chg="mod">
          <ac:chgData name="Julie SCHMITZ" userId="S::jschmitz@berchem.brussels::a217c0af-96c0-421c-8e3c-05f96d0937e0" providerId="AD" clId="Web-{C12A9DA7-A92E-DB8B-1029-A0D69EE27C9D}" dt="2026-01-27T14:04:51.812" v="649"/>
          <ac:spMkLst>
            <pc:docMk/>
            <pc:sldMk cId="1115916446" sldId="262"/>
            <ac:spMk id="23" creationId="{69461EC9-A94F-4225-B526-5C862F340FB6}"/>
          </ac:spMkLst>
        </pc:spChg>
        <pc:graphicFrameChg chg="modGraphic">
          <ac:chgData name="Julie SCHMITZ" userId="S::jschmitz@berchem.brussels::a217c0af-96c0-421c-8e3c-05f96d0937e0" providerId="AD" clId="Web-{C12A9DA7-A92E-DB8B-1029-A0D69EE27C9D}" dt="2026-01-27T12:08:37.949" v="183" actId="20577"/>
          <ac:graphicFrameMkLst>
            <pc:docMk/>
            <pc:sldMk cId="1115916446" sldId="262"/>
            <ac:graphicFrameMk id="4" creationId="{F5DF3745-CCEE-4BD3-9E49-A25F9124ACF6}"/>
          </ac:graphicFrameMkLst>
        </pc:graphicFrameChg>
      </pc:sldChg>
      <pc:sldChg chg="modSp modNotes">
        <pc:chgData name="Julie SCHMITZ" userId="S::jschmitz@berchem.brussels::a217c0af-96c0-421c-8e3c-05f96d0937e0" providerId="AD" clId="Web-{C12A9DA7-A92E-DB8B-1029-A0D69EE27C9D}" dt="2026-01-28T09:10:36.805" v="1052"/>
        <pc:sldMkLst>
          <pc:docMk/>
          <pc:sldMk cId="2565870602" sldId="263"/>
        </pc:sldMkLst>
        <pc:spChg chg="mod">
          <ac:chgData name="Julie SCHMITZ" userId="S::jschmitz@berchem.brussels::a217c0af-96c0-421c-8e3c-05f96d0937e0" providerId="AD" clId="Web-{C12A9DA7-A92E-DB8B-1029-A0D69EE27C9D}" dt="2026-01-27T12:26:37.887" v="416" actId="14100"/>
          <ac:spMkLst>
            <pc:docMk/>
            <pc:sldMk cId="2565870602" sldId="263"/>
            <ac:spMk id="2" creationId="{933FA85D-610E-83AF-39ED-60559F22BE37}"/>
          </ac:spMkLst>
        </pc:spChg>
        <pc:spChg chg="mod">
          <ac:chgData name="Julie SCHMITZ" userId="S::jschmitz@berchem.brussels::a217c0af-96c0-421c-8e3c-05f96d0937e0" providerId="AD" clId="Web-{C12A9DA7-A92E-DB8B-1029-A0D69EE27C9D}" dt="2026-01-27T14:04:35.734" v="648"/>
          <ac:spMkLst>
            <pc:docMk/>
            <pc:sldMk cId="2565870602" sldId="263"/>
            <ac:spMk id="16" creationId="{4EE33FA5-2378-4F59-8611-CE0F9CA505A9}"/>
          </ac:spMkLst>
        </pc:spChg>
        <pc:graphicFrameChg chg="mod modGraphic">
          <ac:chgData name="Julie SCHMITZ" userId="S::jschmitz@berchem.brussels::a217c0af-96c0-421c-8e3c-05f96d0937e0" providerId="AD" clId="Web-{C12A9DA7-A92E-DB8B-1029-A0D69EE27C9D}" dt="2026-01-28T09:10:36.805" v="1052"/>
          <ac:graphicFrameMkLst>
            <pc:docMk/>
            <pc:sldMk cId="2565870602" sldId="263"/>
            <ac:graphicFrameMk id="7" creationId="{F046C516-74E2-1919-B0EF-47D6261FDCD4}"/>
          </ac:graphicFrameMkLst>
        </pc:graphicFrameChg>
      </pc:sldChg>
      <pc:sldChg chg="modSp mod setBg">
        <pc:chgData name="Julie SCHMITZ" userId="S::jschmitz@berchem.brussels::a217c0af-96c0-421c-8e3c-05f96d0937e0" providerId="AD" clId="Web-{C12A9DA7-A92E-DB8B-1029-A0D69EE27C9D}" dt="2026-01-28T09:18:17.598" v="1054" actId="20577"/>
        <pc:sldMkLst>
          <pc:docMk/>
          <pc:sldMk cId="3081947783" sldId="264"/>
        </pc:sldMkLst>
        <pc:spChg chg="mod">
          <ac:chgData name="Julie SCHMITZ" userId="S::jschmitz@berchem.brussels::a217c0af-96c0-421c-8e3c-05f96d0937e0" providerId="AD" clId="Web-{C12A9DA7-A92E-DB8B-1029-A0D69EE27C9D}" dt="2026-01-27T15:01:10.091" v="664"/>
          <ac:spMkLst>
            <pc:docMk/>
            <pc:sldMk cId="3081947783" sldId="264"/>
            <ac:spMk id="2" creationId="{CB591D7E-7AF1-F723-823D-F16EB1679C45}"/>
          </ac:spMkLst>
        </pc:spChg>
        <pc:spChg chg="mod">
          <ac:chgData name="Julie SCHMITZ" userId="S::jschmitz@berchem.brussels::a217c0af-96c0-421c-8e3c-05f96d0937e0" providerId="AD" clId="Web-{C12A9DA7-A92E-DB8B-1029-A0D69EE27C9D}" dt="2026-01-27T13:38:52.097" v="604"/>
          <ac:spMkLst>
            <pc:docMk/>
            <pc:sldMk cId="3081947783" sldId="264"/>
            <ac:spMk id="5" creationId="{75F9DBCF-987B-6776-2C2B-32A7467A1912}"/>
          </ac:spMkLst>
        </pc:spChg>
        <pc:spChg chg="mod">
          <ac:chgData name="Julie SCHMITZ" userId="S::jschmitz@berchem.brussels::a217c0af-96c0-421c-8e3c-05f96d0937e0" providerId="AD" clId="Web-{C12A9DA7-A92E-DB8B-1029-A0D69EE27C9D}" dt="2026-01-28T09:18:17.598" v="1054" actId="20577"/>
          <ac:spMkLst>
            <pc:docMk/>
            <pc:sldMk cId="3081947783" sldId="264"/>
            <ac:spMk id="8" creationId="{B77E0F88-8713-6E46-E6EA-64E278057B8D}"/>
          </ac:spMkLst>
        </pc:spChg>
      </pc:sldChg>
      <pc:sldChg chg="modSp">
        <pc:chgData name="Julie SCHMITZ" userId="S::jschmitz@berchem.brussels::a217c0af-96c0-421c-8e3c-05f96d0937e0" providerId="AD" clId="Web-{C12A9DA7-A92E-DB8B-1029-A0D69EE27C9D}" dt="2026-01-28T08:48:34.605" v="1032" actId="20577"/>
        <pc:sldMkLst>
          <pc:docMk/>
          <pc:sldMk cId="1711909393" sldId="265"/>
        </pc:sldMkLst>
        <pc:spChg chg="mod">
          <ac:chgData name="Julie SCHMITZ" userId="S::jschmitz@berchem.brussels::a217c0af-96c0-421c-8e3c-05f96d0937e0" providerId="AD" clId="Web-{C12A9DA7-A92E-DB8B-1029-A0D69EE27C9D}" dt="2026-01-27T15:00:49.653" v="662"/>
          <ac:spMkLst>
            <pc:docMk/>
            <pc:sldMk cId="1711909393" sldId="265"/>
            <ac:spMk id="2" creationId="{1B8434DC-A92A-BAA4-4E85-8575C4832C50}"/>
          </ac:spMkLst>
        </pc:spChg>
        <pc:spChg chg="mod">
          <ac:chgData name="Julie SCHMITZ" userId="S::jschmitz@berchem.brussels::a217c0af-96c0-421c-8e3c-05f96d0937e0" providerId="AD" clId="Web-{C12A9DA7-A92E-DB8B-1029-A0D69EE27C9D}" dt="2026-01-28T08:48:33.948" v="1030" actId="20577"/>
          <ac:spMkLst>
            <pc:docMk/>
            <pc:sldMk cId="1711909393" sldId="265"/>
            <ac:spMk id="5" creationId="{9E744F01-819B-F288-0FF6-0CD73CEC72AC}"/>
          </ac:spMkLst>
        </pc:spChg>
        <pc:spChg chg="mod">
          <ac:chgData name="Julie SCHMITZ" userId="S::jschmitz@berchem.brussels::a217c0af-96c0-421c-8e3c-05f96d0937e0" providerId="AD" clId="Web-{C12A9DA7-A92E-DB8B-1029-A0D69EE27C9D}" dt="2026-01-28T08:48:34.605" v="1032" actId="20577"/>
          <ac:spMkLst>
            <pc:docMk/>
            <pc:sldMk cId="1711909393" sldId="265"/>
            <ac:spMk id="6" creationId="{838D0456-2809-1315-6224-EAF8B14082E9}"/>
          </ac:spMkLst>
        </pc:spChg>
        <pc:spChg chg="mod">
          <ac:chgData name="Julie SCHMITZ" userId="S::jschmitz@berchem.brussels::a217c0af-96c0-421c-8e3c-05f96d0937e0" providerId="AD" clId="Web-{C12A9DA7-A92E-DB8B-1029-A0D69EE27C9D}" dt="2026-01-27T13:21:01.983" v="456" actId="1076"/>
          <ac:spMkLst>
            <pc:docMk/>
            <pc:sldMk cId="1711909393" sldId="265"/>
            <ac:spMk id="7" creationId="{C2A4F44B-1C0F-C4D2-B687-B8BFC7BA28EA}"/>
          </ac:spMkLst>
        </pc:spChg>
        <pc:spChg chg="mod">
          <ac:chgData name="Julie SCHMITZ" userId="S::jschmitz@berchem.brussels::a217c0af-96c0-421c-8e3c-05f96d0937e0" providerId="AD" clId="Web-{C12A9DA7-A92E-DB8B-1029-A0D69EE27C9D}" dt="2026-01-27T13:20:55.451" v="455" actId="20577"/>
          <ac:spMkLst>
            <pc:docMk/>
            <pc:sldMk cId="1711909393" sldId="265"/>
            <ac:spMk id="9" creationId="{E03F7894-A235-2B5D-6CD3-312E614A20A3}"/>
          </ac:spMkLst>
        </pc:spChg>
      </pc:sldChg>
      <pc:sldChg chg="modSp">
        <pc:chgData name="Julie SCHMITZ" userId="S::jschmitz@berchem.brussels::a217c0af-96c0-421c-8e3c-05f96d0937e0" providerId="AD" clId="Web-{C12A9DA7-A92E-DB8B-1029-A0D69EE27C9D}" dt="2026-01-28T09:40:04.617" v="1082" actId="20577"/>
        <pc:sldMkLst>
          <pc:docMk/>
          <pc:sldMk cId="214001751" sldId="266"/>
        </pc:sldMkLst>
        <pc:spChg chg="mod">
          <ac:chgData name="Julie SCHMITZ" userId="S::jschmitz@berchem.brussels::a217c0af-96c0-421c-8e3c-05f96d0937e0" providerId="AD" clId="Web-{C12A9DA7-A92E-DB8B-1029-A0D69EE27C9D}" dt="2026-01-27T15:00:25.918" v="658"/>
          <ac:spMkLst>
            <pc:docMk/>
            <pc:sldMk cId="214001751" sldId="266"/>
            <ac:spMk id="2" creationId="{B1C628A1-B7FC-DD56-E47C-4C2EDA8649DF}"/>
          </ac:spMkLst>
        </pc:spChg>
        <pc:spChg chg="mod">
          <ac:chgData name="Julie SCHMITZ" userId="S::jschmitz@berchem.brussels::a217c0af-96c0-421c-8e3c-05f96d0937e0" providerId="AD" clId="Web-{C12A9DA7-A92E-DB8B-1029-A0D69EE27C9D}" dt="2026-01-28T09:40:04.617" v="1082" actId="20577"/>
          <ac:spMkLst>
            <pc:docMk/>
            <pc:sldMk cId="214001751" sldId="266"/>
            <ac:spMk id="3" creationId="{15E29773-A0BF-317E-60F9-793A2CF53591}"/>
          </ac:spMkLst>
        </pc:spChg>
      </pc:sldChg>
      <pc:sldChg chg="modSp">
        <pc:chgData name="Julie SCHMITZ" userId="S::jschmitz@berchem.brussels::a217c0af-96c0-421c-8e3c-05f96d0937e0" providerId="AD" clId="Web-{C12A9DA7-A92E-DB8B-1029-A0D69EE27C9D}" dt="2026-01-27T15:00:39.168" v="661" actId="20577"/>
        <pc:sldMkLst>
          <pc:docMk/>
          <pc:sldMk cId="2848931996" sldId="267"/>
        </pc:sldMkLst>
        <pc:spChg chg="mod">
          <ac:chgData name="Julie SCHMITZ" userId="S::jschmitz@berchem.brussels::a217c0af-96c0-421c-8e3c-05f96d0937e0" providerId="AD" clId="Web-{C12A9DA7-A92E-DB8B-1029-A0D69EE27C9D}" dt="2026-01-27T15:00:39.168" v="661" actId="20577"/>
          <ac:spMkLst>
            <pc:docMk/>
            <pc:sldMk cId="2848931996" sldId="267"/>
            <ac:spMk id="2" creationId="{C0FF3305-8B8A-9A9D-3071-F2EB39F6E292}"/>
          </ac:spMkLst>
        </pc:spChg>
        <pc:spChg chg="mod">
          <ac:chgData name="Julie SCHMITZ" userId="S::jschmitz@berchem.brussels::a217c0af-96c0-421c-8e3c-05f96d0937e0" providerId="AD" clId="Web-{C12A9DA7-A92E-DB8B-1029-A0D69EE27C9D}" dt="2026-01-27T13:45:18.609" v="621" actId="20577"/>
          <ac:spMkLst>
            <pc:docMk/>
            <pc:sldMk cId="2848931996" sldId="267"/>
            <ac:spMk id="3" creationId="{0CC01119-EB6B-3338-A7C8-BE4D6FF3E850}"/>
          </ac:spMkLst>
        </pc:spChg>
        <pc:spChg chg="mod">
          <ac:chgData name="Julie SCHMITZ" userId="S::jschmitz@berchem.brussels::a217c0af-96c0-421c-8e3c-05f96d0937e0" providerId="AD" clId="Web-{C12A9DA7-A92E-DB8B-1029-A0D69EE27C9D}" dt="2026-01-27T13:45:24.687" v="623" actId="20577"/>
          <ac:spMkLst>
            <pc:docMk/>
            <pc:sldMk cId="2848931996" sldId="267"/>
            <ac:spMk id="4" creationId="{7BDAE545-D832-0529-ACA8-D3EBACEC77C7}"/>
          </ac:spMkLst>
        </pc:spChg>
      </pc:sldChg>
      <pc:sldChg chg="del">
        <pc:chgData name="Julie SCHMITZ" userId="S::jschmitz@berchem.brussels::a217c0af-96c0-421c-8e3c-05f96d0937e0" providerId="AD" clId="Web-{C12A9DA7-A92E-DB8B-1029-A0D69EE27C9D}" dt="2026-01-27T13:32:55.282" v="528"/>
        <pc:sldMkLst>
          <pc:docMk/>
          <pc:sldMk cId="34922463" sldId="268"/>
        </pc:sldMkLst>
      </pc:sldChg>
      <pc:sldChg chg="modSp">
        <pc:chgData name="Julie SCHMITZ" userId="S::jschmitz@berchem.brussels::a217c0af-96c0-421c-8e3c-05f96d0937e0" providerId="AD" clId="Web-{C12A9DA7-A92E-DB8B-1029-A0D69EE27C9D}" dt="2026-01-28T10:03:56.448" v="1196" actId="20577"/>
        <pc:sldMkLst>
          <pc:docMk/>
          <pc:sldMk cId="4148151394" sldId="269"/>
        </pc:sldMkLst>
        <pc:spChg chg="mod">
          <ac:chgData name="Julie SCHMITZ" userId="S::jschmitz@berchem.brussels::a217c0af-96c0-421c-8e3c-05f96d0937e0" providerId="AD" clId="Web-{C12A9DA7-A92E-DB8B-1029-A0D69EE27C9D}" dt="2026-01-27T15:02:32.232" v="667"/>
          <ac:spMkLst>
            <pc:docMk/>
            <pc:sldMk cId="4148151394" sldId="269"/>
            <ac:spMk id="2" creationId="{885BED50-3184-0904-BE87-AEA65BAD650F}"/>
          </ac:spMkLst>
        </pc:spChg>
        <pc:spChg chg="mod">
          <ac:chgData name="Julie SCHMITZ" userId="S::jschmitz@berchem.brussels::a217c0af-96c0-421c-8e3c-05f96d0937e0" providerId="AD" clId="Web-{C12A9DA7-A92E-DB8B-1029-A0D69EE27C9D}" dt="2026-01-28T10:03:56.448" v="1196" actId="20577"/>
          <ac:spMkLst>
            <pc:docMk/>
            <pc:sldMk cId="4148151394" sldId="269"/>
            <ac:spMk id="3" creationId="{4FB1AAA8-E793-C58B-52C4-8E4A77394BAE}"/>
          </ac:spMkLst>
        </pc:spChg>
      </pc:sldChg>
      <pc:sldChg chg="modSp">
        <pc:chgData name="Julie SCHMITZ" userId="S::jschmitz@berchem.brussels::a217c0af-96c0-421c-8e3c-05f96d0937e0" providerId="AD" clId="Web-{C12A9DA7-A92E-DB8B-1029-A0D69EE27C9D}" dt="2026-01-27T13:52:56.378" v="641"/>
        <pc:sldMkLst>
          <pc:docMk/>
          <pc:sldMk cId="161832076" sldId="270"/>
        </pc:sldMkLst>
        <pc:spChg chg="mod">
          <ac:chgData name="Julie SCHMITZ" userId="S::jschmitz@berchem.brussels::a217c0af-96c0-421c-8e3c-05f96d0937e0" providerId="AD" clId="Web-{C12A9DA7-A92E-DB8B-1029-A0D69EE27C9D}" dt="2026-01-27T13:52:56.378" v="641"/>
          <ac:spMkLst>
            <pc:docMk/>
            <pc:sldMk cId="161832076" sldId="270"/>
            <ac:spMk id="2" creationId="{188A3EEC-5585-6637-3623-CBD3DC6E5BB2}"/>
          </ac:spMkLst>
        </pc:spChg>
        <pc:spChg chg="mod">
          <ac:chgData name="Julie SCHMITZ" userId="S::jschmitz@berchem.brussels::a217c0af-96c0-421c-8e3c-05f96d0937e0" providerId="AD" clId="Web-{C12A9DA7-A92E-DB8B-1029-A0D69EE27C9D}" dt="2026-01-27T12:01:53.464" v="110" actId="20577"/>
          <ac:spMkLst>
            <pc:docMk/>
            <pc:sldMk cId="161832076" sldId="270"/>
            <ac:spMk id="3" creationId="{6F88EDA5-8D2F-14E9-7A36-85E93722E025}"/>
          </ac:spMkLst>
        </pc:spChg>
      </pc:sldChg>
      <pc:sldChg chg="modSp">
        <pc:chgData name="Julie SCHMITZ" userId="S::jschmitz@berchem.brussels::a217c0af-96c0-421c-8e3c-05f96d0937e0" providerId="AD" clId="Web-{C12A9DA7-A92E-DB8B-1029-A0D69EE27C9D}" dt="2026-01-27T15:01:00.559" v="663"/>
        <pc:sldMkLst>
          <pc:docMk/>
          <pc:sldMk cId="2703865234" sldId="272"/>
        </pc:sldMkLst>
        <pc:spChg chg="mod">
          <ac:chgData name="Julie SCHMITZ" userId="S::jschmitz@berchem.brussels::a217c0af-96c0-421c-8e3c-05f96d0937e0" providerId="AD" clId="Web-{C12A9DA7-A92E-DB8B-1029-A0D69EE27C9D}" dt="2026-01-27T15:01:00.559" v="663"/>
          <ac:spMkLst>
            <pc:docMk/>
            <pc:sldMk cId="2703865234" sldId="272"/>
            <ac:spMk id="2" creationId="{0E19002F-57E0-98F9-FF0F-50EC581AD603}"/>
          </ac:spMkLst>
        </pc:spChg>
        <pc:spChg chg="mod">
          <ac:chgData name="Julie SCHMITZ" userId="S::jschmitz@berchem.brussels::a217c0af-96c0-421c-8e3c-05f96d0937e0" providerId="AD" clId="Web-{C12A9DA7-A92E-DB8B-1029-A0D69EE27C9D}" dt="2026-01-27T13:31:48.092" v="527" actId="20577"/>
          <ac:spMkLst>
            <pc:docMk/>
            <pc:sldMk cId="2703865234" sldId="272"/>
            <ac:spMk id="3" creationId="{FD87146B-55C0-3269-BD36-2CEDD324D93C}"/>
          </ac:spMkLst>
        </pc:spChg>
      </pc:sldChg>
      <pc:sldChg chg="del">
        <pc:chgData name="Julie SCHMITZ" userId="S::jschmitz@berchem.brussels::a217c0af-96c0-421c-8e3c-05f96d0937e0" providerId="AD" clId="Web-{C12A9DA7-A92E-DB8B-1029-A0D69EE27C9D}" dt="2026-01-27T13:38:07.098" v="602"/>
        <pc:sldMkLst>
          <pc:docMk/>
          <pc:sldMk cId="3452124126" sldId="274"/>
        </pc:sldMkLst>
      </pc:sldChg>
      <pc:sldChg chg="modSp">
        <pc:chgData name="Julie SCHMITZ" userId="S::jschmitz@berchem.brussels::a217c0af-96c0-421c-8e3c-05f96d0937e0" providerId="AD" clId="Web-{C12A9DA7-A92E-DB8B-1029-A0D69EE27C9D}" dt="2026-01-28T09:33:59.897" v="1060" actId="20577"/>
        <pc:sldMkLst>
          <pc:docMk/>
          <pc:sldMk cId="1604104357" sldId="275"/>
        </pc:sldMkLst>
        <pc:spChg chg="mod">
          <ac:chgData name="Julie SCHMITZ" userId="S::jschmitz@berchem.brussels::a217c0af-96c0-421c-8e3c-05f96d0937e0" providerId="AD" clId="Web-{C12A9DA7-A92E-DB8B-1029-A0D69EE27C9D}" dt="2026-01-28T08:46:54.837" v="1016" actId="20577"/>
          <ac:spMkLst>
            <pc:docMk/>
            <pc:sldMk cId="1604104357" sldId="275"/>
            <ac:spMk id="2" creationId="{FC073768-5322-AF36-8AF0-E05923ABDB15}"/>
          </ac:spMkLst>
        </pc:spChg>
        <pc:spChg chg="mod">
          <ac:chgData name="Julie SCHMITZ" userId="S::jschmitz@berchem.brussels::a217c0af-96c0-421c-8e3c-05f96d0937e0" providerId="AD" clId="Web-{C12A9DA7-A92E-DB8B-1029-A0D69EE27C9D}" dt="2026-01-28T09:33:59.897" v="1060" actId="20577"/>
          <ac:spMkLst>
            <pc:docMk/>
            <pc:sldMk cId="1604104357" sldId="275"/>
            <ac:spMk id="4" creationId="{C00BC9A9-88FA-EE55-2450-3E52D7F725DA}"/>
          </ac:spMkLst>
        </pc:spChg>
      </pc:sldChg>
      <pc:sldChg chg="modSp">
        <pc:chgData name="Julie SCHMITZ" userId="S::jschmitz@berchem.brussels::a217c0af-96c0-421c-8e3c-05f96d0937e0" providerId="AD" clId="Web-{C12A9DA7-A92E-DB8B-1029-A0D69EE27C9D}" dt="2026-01-28T09:34:06.726" v="1061" actId="20577"/>
        <pc:sldMkLst>
          <pc:docMk/>
          <pc:sldMk cId="688963887" sldId="276"/>
        </pc:sldMkLst>
        <pc:spChg chg="mod">
          <ac:chgData name="Julie SCHMITZ" userId="S::jschmitz@berchem.brussels::a217c0af-96c0-421c-8e3c-05f96d0937e0" providerId="AD" clId="Web-{C12A9DA7-A92E-DB8B-1029-A0D69EE27C9D}" dt="2026-01-28T09:34:06.726" v="1061" actId="20577"/>
          <ac:spMkLst>
            <pc:docMk/>
            <pc:sldMk cId="688963887" sldId="276"/>
            <ac:spMk id="2" creationId="{3E63A8EA-CA91-8BF9-3C80-3AE60BAECF7D}"/>
          </ac:spMkLst>
        </pc:spChg>
        <pc:spChg chg="mod">
          <ac:chgData name="Julie SCHMITZ" userId="S::jschmitz@berchem.brussels::a217c0af-96c0-421c-8e3c-05f96d0937e0" providerId="AD" clId="Web-{C12A9DA7-A92E-DB8B-1029-A0D69EE27C9D}" dt="2026-01-28T08:44:21.288" v="993" actId="20577"/>
          <ac:spMkLst>
            <pc:docMk/>
            <pc:sldMk cId="688963887" sldId="276"/>
            <ac:spMk id="4" creationId="{2273979F-69CA-6E75-9221-AC7C0C32721A}"/>
          </ac:spMkLst>
        </pc:spChg>
        <pc:spChg chg="mod">
          <ac:chgData name="Julie SCHMITZ" userId="S::jschmitz@berchem.brussels::a217c0af-96c0-421c-8e3c-05f96d0937e0" providerId="AD" clId="Web-{C12A9DA7-A92E-DB8B-1029-A0D69EE27C9D}" dt="2026-01-28T08:44:30.648" v="994" actId="20577"/>
          <ac:spMkLst>
            <pc:docMk/>
            <pc:sldMk cId="688963887" sldId="276"/>
            <ac:spMk id="10" creationId="{1069E46D-F80C-6774-1A94-ECFF13C43889}"/>
          </ac:spMkLst>
        </pc:spChg>
        <pc:picChg chg="mod">
          <ac:chgData name="Julie SCHMITZ" userId="S::jschmitz@berchem.brussels::a217c0af-96c0-421c-8e3c-05f96d0937e0" providerId="AD" clId="Web-{C12A9DA7-A92E-DB8B-1029-A0D69EE27C9D}" dt="2026-01-28T08:44:06.991" v="991" actId="14100"/>
          <ac:picMkLst>
            <pc:docMk/>
            <pc:sldMk cId="688963887" sldId="276"/>
            <ac:picMk id="8" creationId="{C12F1BFF-C254-3698-D46C-8636C904166B}"/>
          </ac:picMkLst>
        </pc:picChg>
      </pc:sldChg>
      <pc:sldChg chg="modSp">
        <pc:chgData name="Julie SCHMITZ" userId="S::jschmitz@berchem.brussels::a217c0af-96c0-421c-8e3c-05f96d0937e0" providerId="AD" clId="Web-{C12A9DA7-A92E-DB8B-1029-A0D69EE27C9D}" dt="2026-01-28T09:48:06.711" v="1097" actId="20577"/>
        <pc:sldMkLst>
          <pc:docMk/>
          <pc:sldMk cId="821470147" sldId="277"/>
        </pc:sldMkLst>
        <pc:spChg chg="mod">
          <ac:chgData name="Julie SCHMITZ" userId="S::jschmitz@berchem.brussels::a217c0af-96c0-421c-8e3c-05f96d0937e0" providerId="AD" clId="Web-{C12A9DA7-A92E-DB8B-1029-A0D69EE27C9D}" dt="2026-01-28T09:34:25.461" v="1063" actId="20577"/>
          <ac:spMkLst>
            <pc:docMk/>
            <pc:sldMk cId="821470147" sldId="277"/>
            <ac:spMk id="2" creationId="{F059352D-C69C-32B6-13DA-A538C13ABB72}"/>
          </ac:spMkLst>
        </pc:spChg>
        <pc:spChg chg="mod">
          <ac:chgData name="Julie SCHMITZ" userId="S::jschmitz@berchem.brussels::a217c0af-96c0-421c-8e3c-05f96d0937e0" providerId="AD" clId="Web-{C12A9DA7-A92E-DB8B-1029-A0D69EE27C9D}" dt="2026-01-28T09:48:06.711" v="1097" actId="20577"/>
          <ac:spMkLst>
            <pc:docMk/>
            <pc:sldMk cId="821470147" sldId="277"/>
            <ac:spMk id="3" creationId="{62CD44D1-CF16-7826-13C0-4B88B84494F9}"/>
          </ac:spMkLst>
        </pc:spChg>
      </pc:sldChg>
      <pc:sldChg chg="modSp">
        <pc:chgData name="Julie SCHMITZ" userId="S::jschmitz@berchem.brussels::a217c0af-96c0-421c-8e3c-05f96d0937e0" providerId="AD" clId="Web-{C12A9DA7-A92E-DB8B-1029-A0D69EE27C9D}" dt="2026-01-28T09:34:25.602" v="1064" actId="20577"/>
        <pc:sldMkLst>
          <pc:docMk/>
          <pc:sldMk cId="824891191" sldId="278"/>
        </pc:sldMkLst>
        <pc:spChg chg="mod">
          <ac:chgData name="Julie SCHMITZ" userId="S::jschmitz@berchem.brussels::a217c0af-96c0-421c-8e3c-05f96d0937e0" providerId="AD" clId="Web-{C12A9DA7-A92E-DB8B-1029-A0D69EE27C9D}" dt="2026-01-28T09:34:25.602" v="1064" actId="20577"/>
          <ac:spMkLst>
            <pc:docMk/>
            <pc:sldMk cId="824891191" sldId="278"/>
            <ac:spMk id="2" creationId="{6A0B955E-15AA-C28C-8682-4879BD0CCC22}"/>
          </ac:spMkLst>
        </pc:spChg>
        <pc:spChg chg="mod">
          <ac:chgData name="Julie SCHMITZ" userId="S::jschmitz@berchem.brussels::a217c0af-96c0-421c-8e3c-05f96d0937e0" providerId="AD" clId="Web-{C12A9DA7-A92E-DB8B-1029-A0D69EE27C9D}" dt="2026-01-28T08:37:35.519" v="877" actId="20577"/>
          <ac:spMkLst>
            <pc:docMk/>
            <pc:sldMk cId="824891191" sldId="278"/>
            <ac:spMk id="3" creationId="{9F539936-639E-4CDE-9366-9456F6909DDB}"/>
          </ac:spMkLst>
        </pc:spChg>
      </pc:sldChg>
      <pc:sldChg chg="modSp">
        <pc:chgData name="Julie SCHMITZ" userId="S::jschmitz@berchem.brussels::a217c0af-96c0-421c-8e3c-05f96d0937e0" providerId="AD" clId="Web-{C12A9DA7-A92E-DB8B-1029-A0D69EE27C9D}" dt="2026-01-28T08:34:38.146" v="840" actId="20577"/>
        <pc:sldMkLst>
          <pc:docMk/>
          <pc:sldMk cId="3866722516" sldId="279"/>
        </pc:sldMkLst>
        <pc:spChg chg="mod">
          <ac:chgData name="Julie SCHMITZ" userId="S::jschmitz@berchem.brussels::a217c0af-96c0-421c-8e3c-05f96d0937e0" providerId="AD" clId="Web-{C12A9DA7-A92E-DB8B-1029-A0D69EE27C9D}" dt="2026-01-28T08:34:38.146" v="840" actId="20577"/>
          <ac:spMkLst>
            <pc:docMk/>
            <pc:sldMk cId="3866722516" sldId="279"/>
            <ac:spMk id="3" creationId="{1DB53413-98ED-2617-59BD-AA979A79EBAF}"/>
          </ac:spMkLst>
        </pc:spChg>
        <pc:graphicFrameChg chg="mod modGraphic">
          <ac:chgData name="Julie SCHMITZ" userId="S::jschmitz@berchem.brussels::a217c0af-96c0-421c-8e3c-05f96d0937e0" providerId="AD" clId="Web-{C12A9DA7-A92E-DB8B-1029-A0D69EE27C9D}" dt="2026-01-28T08:34:05.394" v="832" actId="14100"/>
          <ac:graphicFrameMkLst>
            <pc:docMk/>
            <pc:sldMk cId="3866722516" sldId="279"/>
            <ac:graphicFrameMk id="2" creationId="{3D6F861B-A1BF-7754-7FE8-18322260B5EC}"/>
          </ac:graphicFrameMkLst>
        </pc:graphicFrameChg>
      </pc:sldChg>
      <pc:sldChg chg="modSp">
        <pc:chgData name="Julie SCHMITZ" userId="S::jschmitz@berchem.brussels::a217c0af-96c0-421c-8e3c-05f96d0937e0" providerId="AD" clId="Web-{C12A9DA7-A92E-DB8B-1029-A0D69EE27C9D}" dt="2026-01-28T09:52:04.198" v="1109" actId="20577"/>
        <pc:sldMkLst>
          <pc:docMk/>
          <pc:sldMk cId="501584521" sldId="280"/>
        </pc:sldMkLst>
        <pc:spChg chg="mod">
          <ac:chgData name="Julie SCHMITZ" userId="S::jschmitz@berchem.brussels::a217c0af-96c0-421c-8e3c-05f96d0937e0" providerId="AD" clId="Web-{C12A9DA7-A92E-DB8B-1029-A0D69EE27C9D}" dt="2026-01-28T09:34:28.118" v="1066" actId="20577"/>
          <ac:spMkLst>
            <pc:docMk/>
            <pc:sldMk cId="501584521" sldId="280"/>
            <ac:spMk id="2" creationId="{7B33FC2C-4D30-BE4D-01C4-B99CDAAC1E5E}"/>
          </ac:spMkLst>
        </pc:spChg>
        <pc:spChg chg="mod">
          <ac:chgData name="Julie SCHMITZ" userId="S::jschmitz@berchem.brussels::a217c0af-96c0-421c-8e3c-05f96d0937e0" providerId="AD" clId="Web-{C12A9DA7-A92E-DB8B-1029-A0D69EE27C9D}" dt="2026-01-28T09:52:04.198" v="1109" actId="20577"/>
          <ac:spMkLst>
            <pc:docMk/>
            <pc:sldMk cId="501584521" sldId="280"/>
            <ac:spMk id="3" creationId="{D4CCA467-BCBD-D54E-7130-DE59D43563C3}"/>
          </ac:spMkLst>
        </pc:spChg>
      </pc:sldChg>
      <pc:sldChg chg="modSp">
        <pc:chgData name="Julie SCHMITZ" userId="S::jschmitz@berchem.brussels::a217c0af-96c0-421c-8e3c-05f96d0937e0" providerId="AD" clId="Web-{C12A9DA7-A92E-DB8B-1029-A0D69EE27C9D}" dt="2026-01-28T09:55:12.138" v="1121"/>
        <pc:sldMkLst>
          <pc:docMk/>
          <pc:sldMk cId="3683830679" sldId="281"/>
        </pc:sldMkLst>
        <pc:spChg chg="mod">
          <ac:chgData name="Julie SCHMITZ" userId="S::jschmitz@berchem.brussels::a217c0af-96c0-421c-8e3c-05f96d0937e0" providerId="AD" clId="Web-{C12A9DA7-A92E-DB8B-1029-A0D69EE27C9D}" dt="2026-01-28T09:34:34.352" v="1067" actId="20577"/>
          <ac:spMkLst>
            <pc:docMk/>
            <pc:sldMk cId="3683830679" sldId="281"/>
            <ac:spMk id="2" creationId="{E2347CCC-4EB6-0080-78DA-958FDEC7D506}"/>
          </ac:spMkLst>
        </pc:spChg>
        <pc:graphicFrameChg chg="mod modGraphic">
          <ac:chgData name="Julie SCHMITZ" userId="S::jschmitz@berchem.brussels::a217c0af-96c0-421c-8e3c-05f96d0937e0" providerId="AD" clId="Web-{C12A9DA7-A92E-DB8B-1029-A0D69EE27C9D}" dt="2026-01-28T09:55:12.138" v="1121"/>
          <ac:graphicFrameMkLst>
            <pc:docMk/>
            <pc:sldMk cId="3683830679" sldId="281"/>
            <ac:graphicFrameMk id="4" creationId="{24DDB9A3-9C0B-21C8-D49E-3AF803E85054}"/>
          </ac:graphicFrameMkLst>
        </pc:graphicFrameChg>
      </pc:sldChg>
      <pc:sldChg chg="modSp">
        <pc:chgData name="Julie SCHMITZ" userId="S::jschmitz@berchem.brussels::a217c0af-96c0-421c-8e3c-05f96d0937e0" providerId="AD" clId="Web-{C12A9DA7-A92E-DB8B-1029-A0D69EE27C9D}" dt="2026-01-28T09:35:23.292" v="1081" actId="20577"/>
        <pc:sldMkLst>
          <pc:docMk/>
          <pc:sldMk cId="3959652752" sldId="282"/>
        </pc:sldMkLst>
        <pc:spChg chg="mod">
          <ac:chgData name="Julie SCHMITZ" userId="S::jschmitz@berchem.brussels::a217c0af-96c0-421c-8e3c-05f96d0937e0" providerId="AD" clId="Web-{C12A9DA7-A92E-DB8B-1029-A0D69EE27C9D}" dt="2026-01-28T09:35:23.292" v="1081" actId="20577"/>
          <ac:spMkLst>
            <pc:docMk/>
            <pc:sldMk cId="3959652752" sldId="282"/>
            <ac:spMk id="12" creationId="{1F9AE58C-FC5F-C586-7696-25CB07B033B2}"/>
          </ac:spMkLst>
        </pc:spChg>
      </pc:sldChg>
      <pc:sldChg chg="modSp">
        <pc:chgData name="Julie SCHMITZ" userId="S::jschmitz@berchem.brussels::a217c0af-96c0-421c-8e3c-05f96d0937e0" providerId="AD" clId="Web-{C12A9DA7-A92E-DB8B-1029-A0D69EE27C9D}" dt="2026-01-28T09:34:38.837" v="1068" actId="20577"/>
        <pc:sldMkLst>
          <pc:docMk/>
          <pc:sldMk cId="2742720921" sldId="283"/>
        </pc:sldMkLst>
        <pc:spChg chg="mod">
          <ac:chgData name="Julie SCHMITZ" userId="S::jschmitz@berchem.brussels::a217c0af-96c0-421c-8e3c-05f96d0937e0" providerId="AD" clId="Web-{C12A9DA7-A92E-DB8B-1029-A0D69EE27C9D}" dt="2026-01-28T09:34:38.837" v="1068" actId="20577"/>
          <ac:spMkLst>
            <pc:docMk/>
            <pc:sldMk cId="2742720921" sldId="283"/>
            <ac:spMk id="2" creationId="{149F4E3E-76F9-3263-2F5F-FBD3D18174FA}"/>
          </ac:spMkLst>
        </pc:spChg>
        <pc:spChg chg="mod">
          <ac:chgData name="Julie SCHMITZ" userId="S::jschmitz@berchem.brussels::a217c0af-96c0-421c-8e3c-05f96d0937e0" providerId="AD" clId="Web-{C12A9DA7-A92E-DB8B-1029-A0D69EE27C9D}" dt="2026-01-28T08:32:58.733" v="822" actId="14100"/>
          <ac:spMkLst>
            <pc:docMk/>
            <pc:sldMk cId="2742720921" sldId="283"/>
            <ac:spMk id="3" creationId="{04A8627D-768A-FCA7-B9AB-D1ECA5969F0D}"/>
          </ac:spMkLst>
        </pc:spChg>
      </pc:sldChg>
      <pc:sldChg chg="new del ord">
        <pc:chgData name="Julie SCHMITZ" userId="S::jschmitz@berchem.brussels::a217c0af-96c0-421c-8e3c-05f96d0937e0" providerId="AD" clId="Web-{C12A9DA7-A92E-DB8B-1029-A0D69EE27C9D}" dt="2026-01-27T12:02:50.170" v="146"/>
        <pc:sldMkLst>
          <pc:docMk/>
          <pc:sldMk cId="3716457012" sldId="284"/>
        </pc:sldMkLst>
      </pc:sldChg>
      <pc:sldChg chg="delSp modSp new mod setBg">
        <pc:chgData name="Julie SCHMITZ" userId="S::jschmitz@berchem.brussels::a217c0af-96c0-421c-8e3c-05f96d0937e0" providerId="AD" clId="Web-{C12A9DA7-A92E-DB8B-1029-A0D69EE27C9D}" dt="2026-01-28T08:47:44.103" v="1023" actId="20577"/>
        <pc:sldMkLst>
          <pc:docMk/>
          <pc:sldMk cId="1473490513" sldId="285"/>
        </pc:sldMkLst>
        <pc:spChg chg="mod">
          <ac:chgData name="Julie SCHMITZ" userId="S::jschmitz@berchem.brussels::a217c0af-96c0-421c-8e3c-05f96d0937e0" providerId="AD" clId="Web-{C12A9DA7-A92E-DB8B-1029-A0D69EE27C9D}" dt="2026-01-28T08:47:44.103" v="1023" actId="20577"/>
          <ac:spMkLst>
            <pc:docMk/>
            <pc:sldMk cId="1473490513" sldId="285"/>
            <ac:spMk id="2" creationId="{D326931B-478A-36E9-A1BB-FFC9FEDC4B4C}"/>
          </ac:spMkLst>
        </pc:spChg>
        <pc:spChg chg="del">
          <ac:chgData name="Julie SCHMITZ" userId="S::jschmitz@berchem.brussels::a217c0af-96c0-421c-8e3c-05f96d0937e0" providerId="AD" clId="Web-{C12A9DA7-A92E-DB8B-1029-A0D69EE27C9D}" dt="2026-01-28T08:47:18.541" v="1018"/>
          <ac:spMkLst>
            <pc:docMk/>
            <pc:sldMk cId="1473490513" sldId="285"/>
            <ac:spMk id="3" creationId="{DCDD5DCE-1E66-05C1-8849-94A846D99FD1}"/>
          </ac:spMkLst>
        </pc:spChg>
      </pc:sldChg>
      <pc:sldChg chg="modSp add replId">
        <pc:chgData name="Julie SCHMITZ" userId="S::jschmitz@berchem.brussels::a217c0af-96c0-421c-8e3c-05f96d0937e0" providerId="AD" clId="Web-{C12A9DA7-A92E-DB8B-1029-A0D69EE27C9D}" dt="2026-01-28T09:15:37.336" v="1053"/>
        <pc:sldMkLst>
          <pc:docMk/>
          <pc:sldMk cId="2902583418" sldId="286"/>
        </pc:sldMkLst>
        <pc:spChg chg="mod">
          <ac:chgData name="Julie SCHMITZ" userId="S::jschmitz@berchem.brussels::a217c0af-96c0-421c-8e3c-05f96d0937e0" providerId="AD" clId="Web-{C12A9DA7-A92E-DB8B-1029-A0D69EE27C9D}" dt="2026-01-27T14:05:00.986" v="650"/>
          <ac:spMkLst>
            <pc:docMk/>
            <pc:sldMk cId="2902583418" sldId="286"/>
            <ac:spMk id="16" creationId="{EEBB7AAA-2F76-C3F2-973E-0868005E61D3}"/>
          </ac:spMkLst>
        </pc:spChg>
        <pc:graphicFrameChg chg="mod modGraphic">
          <ac:chgData name="Julie SCHMITZ" userId="S::jschmitz@berchem.brussels::a217c0af-96c0-421c-8e3c-05f96d0937e0" providerId="AD" clId="Web-{C12A9DA7-A92E-DB8B-1029-A0D69EE27C9D}" dt="2026-01-28T09:15:37.336" v="1053"/>
          <ac:graphicFrameMkLst>
            <pc:docMk/>
            <pc:sldMk cId="2902583418" sldId="286"/>
            <ac:graphicFrameMk id="7" creationId="{EC196A53-2B96-8D01-4A71-A7EF17E4F8B2}"/>
          </ac:graphicFrameMkLst>
        </pc:graphicFrameChg>
      </pc:sldChg>
      <pc:sldChg chg="delSp modSp add mod ord replId setBg">
        <pc:chgData name="Julie SCHMITZ" userId="S::jschmitz@berchem.brussels::a217c0af-96c0-421c-8e3c-05f96d0937e0" providerId="AD" clId="Web-{C12A9DA7-A92E-DB8B-1029-A0D69EE27C9D}" dt="2026-01-28T08:47:29.056" v="1019"/>
        <pc:sldMkLst>
          <pc:docMk/>
          <pc:sldMk cId="142471032" sldId="287"/>
        </pc:sldMkLst>
        <pc:spChg chg="mod">
          <ac:chgData name="Julie SCHMITZ" userId="S::jschmitz@berchem.brussels::a217c0af-96c0-421c-8e3c-05f96d0937e0" providerId="AD" clId="Web-{C12A9DA7-A92E-DB8B-1029-A0D69EE27C9D}" dt="2026-01-27T13:36:05.785" v="581"/>
          <ac:spMkLst>
            <pc:docMk/>
            <pc:sldMk cId="142471032" sldId="287"/>
            <ac:spMk id="2" creationId="{03C2D54A-9A98-56EF-5927-B2F66E2132F3}"/>
          </ac:spMkLst>
        </pc:spChg>
        <pc:spChg chg="del">
          <ac:chgData name="Julie SCHMITZ" userId="S::jschmitz@berchem.brussels::a217c0af-96c0-421c-8e3c-05f96d0937e0" providerId="AD" clId="Web-{C12A9DA7-A92E-DB8B-1029-A0D69EE27C9D}" dt="2026-01-28T08:47:29.056" v="1019"/>
          <ac:spMkLst>
            <pc:docMk/>
            <pc:sldMk cId="142471032" sldId="287"/>
            <ac:spMk id="3" creationId="{9EFDF57C-FCEE-B62A-E60B-41B18D76F867}"/>
          </ac:spMkLst>
        </pc:spChg>
      </pc:sldChg>
      <pc:sldChg chg="delSp modSp add ord replId">
        <pc:chgData name="Julie SCHMITZ" userId="S::jschmitz@berchem.brussels::a217c0af-96c0-421c-8e3c-05f96d0937e0" providerId="AD" clId="Web-{C12A9DA7-A92E-DB8B-1029-A0D69EE27C9D}" dt="2026-01-28T08:47:11.134" v="1017"/>
        <pc:sldMkLst>
          <pc:docMk/>
          <pc:sldMk cId="697557745" sldId="288"/>
        </pc:sldMkLst>
        <pc:spChg chg="mod">
          <ac:chgData name="Julie SCHMITZ" userId="S::jschmitz@berchem.brussels::a217c0af-96c0-421c-8e3c-05f96d0937e0" providerId="AD" clId="Web-{C12A9DA7-A92E-DB8B-1029-A0D69EE27C9D}" dt="2026-01-27T13:38:02.144" v="601" actId="20577"/>
          <ac:spMkLst>
            <pc:docMk/>
            <pc:sldMk cId="697557745" sldId="288"/>
            <ac:spMk id="2" creationId="{9007EF02-730C-014C-1480-B6E5F5741393}"/>
          </ac:spMkLst>
        </pc:spChg>
        <pc:spChg chg="del">
          <ac:chgData name="Julie SCHMITZ" userId="S::jschmitz@berchem.brussels::a217c0af-96c0-421c-8e3c-05f96d0937e0" providerId="AD" clId="Web-{C12A9DA7-A92E-DB8B-1029-A0D69EE27C9D}" dt="2026-01-28T08:47:11.134" v="1017"/>
          <ac:spMkLst>
            <pc:docMk/>
            <pc:sldMk cId="697557745" sldId="288"/>
            <ac:spMk id="3" creationId="{49C7F2B4-8447-3CFF-85B4-B3DA939CEC1C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A9632-4EB0-4862-92FF-00CF01BE2205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</dgm:pt>
    <dgm:pt modelId="{5D3F0ED0-2EB6-453D-BE4B-4BBCD8987238}">
      <dgm:prSet phldrT="[Tekst]" custT="1"/>
      <dgm:spPr/>
      <dgm:t>
        <a:bodyPr rtlCol="0"/>
        <a:lstStyle/>
        <a:p>
          <a:pPr rtl="0">
            <a:defRPr b="1"/>
          </a:pPr>
          <a:r>
            <a:rPr lang="nl-NL" sz="4400" b="1" noProof="0" err="1"/>
            <a:t>Simplifier</a:t>
          </a:r>
          <a:r>
            <a:rPr lang="nl-NL" sz="3200" baseline="0" noProof="0"/>
            <a:t> les démarches pour les </a:t>
          </a:r>
          <a:r>
            <a:rPr lang="nl-NL" sz="3200" baseline="0" noProof="0" err="1"/>
            <a:t>associations</a:t>
          </a:r>
          <a:endParaRPr lang="nl-NL" sz="3200" noProof="0"/>
        </a:p>
      </dgm:t>
    </dgm:pt>
    <dgm:pt modelId="{D6F3F8CC-AE84-4149-B520-1874B1B79F46}" type="parTrans" cxnId="{DC7A4FA1-590E-402E-B3C9-432D9D9BC84E}">
      <dgm:prSet/>
      <dgm:spPr/>
      <dgm:t>
        <a:bodyPr rtlCol="0"/>
        <a:lstStyle/>
        <a:p>
          <a:pPr rtl="0"/>
          <a:endParaRPr lang="nl-NL" noProof="0"/>
        </a:p>
      </dgm:t>
    </dgm:pt>
    <dgm:pt modelId="{2E2BF50E-B394-4636-BF63-257039995E33}" type="sibTrans" cxnId="{DC7A4FA1-590E-402E-B3C9-432D9D9BC84E}">
      <dgm:prSet/>
      <dgm:spPr/>
      <dgm:t>
        <a:bodyPr rtlCol="0"/>
        <a:lstStyle/>
        <a:p>
          <a:pPr rtl="0"/>
          <a:endParaRPr lang="nl-NL" noProof="0"/>
        </a:p>
      </dgm:t>
    </dgm:pt>
    <dgm:pt modelId="{00C4C7D7-43FB-4C62-B653-0BAA02E17855}">
      <dgm:prSet phldrT="[Tekst]" custT="1"/>
      <dgm:spPr/>
      <dgm:t>
        <a:bodyPr rtlCol="0"/>
        <a:lstStyle/>
        <a:p>
          <a:pPr rtl="0">
            <a:defRPr b="1"/>
          </a:pPr>
          <a:r>
            <a:rPr lang="nl-NL" sz="4400" noProof="0" err="1"/>
            <a:t>Accélérer</a:t>
          </a:r>
          <a:r>
            <a:rPr lang="nl-NL" noProof="0"/>
            <a:t> </a:t>
          </a:r>
          <a:r>
            <a:rPr lang="nl-NL" sz="1800" noProof="0">
              <a:latin typeface="Corbel" panose="020B0503020204020204"/>
            </a:rPr>
            <a:t>   </a:t>
          </a:r>
          <a:r>
            <a:rPr lang="nl-NL" sz="3200" noProof="0"/>
            <a:t>le </a:t>
          </a:r>
          <a:r>
            <a:rPr lang="nl-NL" sz="3200" noProof="0" err="1"/>
            <a:t>traitement</a:t>
          </a:r>
          <a:r>
            <a:rPr lang="nl-NL" sz="3200" noProof="0"/>
            <a:t> des </a:t>
          </a:r>
          <a:r>
            <a:rPr lang="nl-NL" sz="3200" noProof="0" err="1"/>
            <a:t>demandes</a:t>
          </a:r>
          <a:r>
            <a:rPr lang="nl-NL" sz="3200" noProof="0"/>
            <a:t> de </a:t>
          </a:r>
          <a:r>
            <a:rPr lang="nl-NL" sz="3200" noProof="0" err="1"/>
            <a:t>subsides</a:t>
          </a:r>
          <a:endParaRPr lang="nl-NL" sz="3200" noProof="0"/>
        </a:p>
      </dgm:t>
    </dgm:pt>
    <dgm:pt modelId="{D3913AE7-4A70-4B94-8990-85FA8AA36E6B}" type="parTrans" cxnId="{6013628C-81BE-42D0-96B9-999F0382D570}">
      <dgm:prSet/>
      <dgm:spPr/>
      <dgm:t>
        <a:bodyPr rtlCol="0"/>
        <a:lstStyle/>
        <a:p>
          <a:pPr rtl="0"/>
          <a:endParaRPr lang="nl-NL" noProof="0"/>
        </a:p>
      </dgm:t>
    </dgm:pt>
    <dgm:pt modelId="{26407BAA-24CA-40B6-A34E-07DAAD20ECB5}" type="sibTrans" cxnId="{6013628C-81BE-42D0-96B9-999F0382D570}">
      <dgm:prSet/>
      <dgm:spPr/>
      <dgm:t>
        <a:bodyPr rtlCol="0"/>
        <a:lstStyle/>
        <a:p>
          <a:pPr rtl="0"/>
          <a:endParaRPr lang="nl-NL" noProof="0"/>
        </a:p>
      </dgm:t>
    </dgm:pt>
    <dgm:pt modelId="{BE3AF4B6-F5EC-44DF-9BDC-CB79D95FB3F4}">
      <dgm:prSet phldrT="[Tekst]"/>
      <dgm:spPr/>
      <dgm:t>
        <a:bodyPr rtlCol="0"/>
        <a:lstStyle/>
        <a:p>
          <a:pPr rtl="0">
            <a:defRPr b="1"/>
          </a:pPr>
          <a:endParaRPr lang="nl-NL" noProof="0"/>
        </a:p>
      </dgm:t>
    </dgm:pt>
    <dgm:pt modelId="{5DC69E6B-E902-4549-ACA2-C87487FCD048}" type="parTrans" cxnId="{8059B95D-5238-487F-9EF9-DC508342BA71}">
      <dgm:prSet/>
      <dgm:spPr/>
      <dgm:t>
        <a:bodyPr rtlCol="0"/>
        <a:lstStyle/>
        <a:p>
          <a:pPr rtl="0"/>
          <a:endParaRPr lang="nl-NL" noProof="0"/>
        </a:p>
      </dgm:t>
    </dgm:pt>
    <dgm:pt modelId="{3B148F1D-FDFC-4CDA-B894-16E41EDC0348}" type="sibTrans" cxnId="{8059B95D-5238-487F-9EF9-DC508342BA71}">
      <dgm:prSet/>
      <dgm:spPr/>
      <dgm:t>
        <a:bodyPr rtlCol="0"/>
        <a:lstStyle/>
        <a:p>
          <a:pPr rtl="0"/>
          <a:endParaRPr lang="nl-NL" noProof="0"/>
        </a:p>
      </dgm:t>
    </dgm:pt>
    <dgm:pt modelId="{338A1D9C-7B1F-42E0-9257-8BABEE0B8923}" type="pres">
      <dgm:prSet presAssocID="{D75A9632-4EB0-4862-92FF-00CF01BE2205}" presName="diagram" presStyleCnt="0">
        <dgm:presLayoutVars>
          <dgm:dir/>
          <dgm:resizeHandles val="exact"/>
        </dgm:presLayoutVars>
      </dgm:prSet>
      <dgm:spPr/>
    </dgm:pt>
    <dgm:pt modelId="{B1841835-24DC-4E90-89C6-8C3867734D59}" type="pres">
      <dgm:prSet presAssocID="{5D3F0ED0-2EB6-453D-BE4B-4BBCD8987238}" presName="node" presStyleLbl="node1" presStyleIdx="0" presStyleCnt="3" custLinFactY="19261" custLinFactNeighborX="2412" custLinFactNeighborY="100000">
        <dgm:presLayoutVars>
          <dgm:bulletEnabled val="1"/>
        </dgm:presLayoutVars>
      </dgm:prSet>
      <dgm:spPr/>
    </dgm:pt>
    <dgm:pt modelId="{1EE90F06-6FB3-4D07-A4A1-A3DA31460B55}" type="pres">
      <dgm:prSet presAssocID="{2E2BF50E-B394-4636-BF63-257039995E33}" presName="sibTrans" presStyleCnt="0"/>
      <dgm:spPr/>
    </dgm:pt>
    <dgm:pt modelId="{5A42B5EC-DB2F-4DCE-9B24-E329C0E8367E}" type="pres">
      <dgm:prSet presAssocID="{00C4C7D7-43FB-4C62-B653-0BAA02E17855}" presName="node" presStyleLbl="node1" presStyleIdx="1" presStyleCnt="3" custLinFactY="18548" custLinFactNeighborX="-1443" custLinFactNeighborY="100000">
        <dgm:presLayoutVars>
          <dgm:bulletEnabled val="1"/>
        </dgm:presLayoutVars>
      </dgm:prSet>
      <dgm:spPr/>
    </dgm:pt>
    <dgm:pt modelId="{DAAB41F2-5569-4776-95CD-E6DF1A585D0E}" type="pres">
      <dgm:prSet presAssocID="{26407BAA-24CA-40B6-A34E-07DAAD20ECB5}" presName="sibTrans" presStyleCnt="0"/>
      <dgm:spPr/>
    </dgm:pt>
    <dgm:pt modelId="{22A162E6-0308-4EF1-99D2-EE9D04E7D00E}" type="pres">
      <dgm:prSet presAssocID="{BE3AF4B6-F5EC-44DF-9BDC-CB79D95FB3F4}" presName="node" presStyleLbl="node1" presStyleIdx="2" presStyleCnt="3" custScaleX="192376" custLinFactY="-62540" custLinFactNeighborX="-2308" custLinFactNeighborY="-100000">
        <dgm:presLayoutVars>
          <dgm:bulletEnabled val="1"/>
        </dgm:presLayoutVars>
      </dgm:prSet>
      <dgm:spPr/>
    </dgm:pt>
  </dgm:ptLst>
  <dgm:cxnLst>
    <dgm:cxn modelId="{4D462C2A-EDD2-42E6-98A9-C8057945B354}" type="presOf" srcId="{BE3AF4B6-F5EC-44DF-9BDC-CB79D95FB3F4}" destId="{22A162E6-0308-4EF1-99D2-EE9D04E7D00E}" srcOrd="0" destOrd="0" presId="urn:microsoft.com/office/officeart/2005/8/layout/default"/>
    <dgm:cxn modelId="{A7B11C3A-6456-4350-BE6B-D0E9CD7CC106}" type="presOf" srcId="{00C4C7D7-43FB-4C62-B653-0BAA02E17855}" destId="{5A42B5EC-DB2F-4DCE-9B24-E329C0E8367E}" srcOrd="0" destOrd="0" presId="urn:microsoft.com/office/officeart/2005/8/layout/default"/>
    <dgm:cxn modelId="{8059B95D-5238-487F-9EF9-DC508342BA71}" srcId="{D75A9632-4EB0-4862-92FF-00CF01BE2205}" destId="{BE3AF4B6-F5EC-44DF-9BDC-CB79D95FB3F4}" srcOrd="2" destOrd="0" parTransId="{5DC69E6B-E902-4549-ACA2-C87487FCD048}" sibTransId="{3B148F1D-FDFC-4CDA-B894-16E41EDC0348}"/>
    <dgm:cxn modelId="{2137F957-04AC-44E3-A912-E6E8E89F0888}" type="presOf" srcId="{5D3F0ED0-2EB6-453D-BE4B-4BBCD8987238}" destId="{B1841835-24DC-4E90-89C6-8C3867734D59}" srcOrd="0" destOrd="0" presId="urn:microsoft.com/office/officeart/2005/8/layout/default"/>
    <dgm:cxn modelId="{6013628C-81BE-42D0-96B9-999F0382D570}" srcId="{D75A9632-4EB0-4862-92FF-00CF01BE2205}" destId="{00C4C7D7-43FB-4C62-B653-0BAA02E17855}" srcOrd="1" destOrd="0" parTransId="{D3913AE7-4A70-4B94-8990-85FA8AA36E6B}" sibTransId="{26407BAA-24CA-40B6-A34E-07DAAD20ECB5}"/>
    <dgm:cxn modelId="{DC7A4FA1-590E-402E-B3C9-432D9D9BC84E}" srcId="{D75A9632-4EB0-4862-92FF-00CF01BE2205}" destId="{5D3F0ED0-2EB6-453D-BE4B-4BBCD8987238}" srcOrd="0" destOrd="0" parTransId="{D6F3F8CC-AE84-4149-B520-1874B1B79F46}" sibTransId="{2E2BF50E-B394-4636-BF63-257039995E33}"/>
    <dgm:cxn modelId="{124295AA-722A-4C47-86EC-B99B425D56BA}" type="presOf" srcId="{D75A9632-4EB0-4862-92FF-00CF01BE2205}" destId="{338A1D9C-7B1F-42E0-9257-8BABEE0B8923}" srcOrd="0" destOrd="0" presId="urn:microsoft.com/office/officeart/2005/8/layout/default"/>
    <dgm:cxn modelId="{E1C3B599-9967-4F9B-900B-22E54ED11667}" type="presParOf" srcId="{338A1D9C-7B1F-42E0-9257-8BABEE0B8923}" destId="{B1841835-24DC-4E90-89C6-8C3867734D59}" srcOrd="0" destOrd="0" presId="urn:microsoft.com/office/officeart/2005/8/layout/default"/>
    <dgm:cxn modelId="{F94CA391-5B78-4BC2-907E-CFBD57243296}" type="presParOf" srcId="{338A1D9C-7B1F-42E0-9257-8BABEE0B8923}" destId="{1EE90F06-6FB3-4D07-A4A1-A3DA31460B55}" srcOrd="1" destOrd="0" presId="urn:microsoft.com/office/officeart/2005/8/layout/default"/>
    <dgm:cxn modelId="{87258BB2-7265-440E-B5CB-63E3C51D8A03}" type="presParOf" srcId="{338A1D9C-7B1F-42E0-9257-8BABEE0B8923}" destId="{5A42B5EC-DB2F-4DCE-9B24-E329C0E8367E}" srcOrd="2" destOrd="0" presId="urn:microsoft.com/office/officeart/2005/8/layout/default"/>
    <dgm:cxn modelId="{DF638D92-0850-4DA9-84AF-FE7AE716CE1C}" type="presParOf" srcId="{338A1D9C-7B1F-42E0-9257-8BABEE0B8923}" destId="{DAAB41F2-5569-4776-95CD-E6DF1A585D0E}" srcOrd="3" destOrd="0" presId="urn:microsoft.com/office/officeart/2005/8/layout/default"/>
    <dgm:cxn modelId="{8F4B3AA7-DF2E-476C-B7D4-D9A0A7173319}" type="presParOf" srcId="{338A1D9C-7B1F-42E0-9257-8BABEE0B8923}" destId="{22A162E6-0308-4EF1-99D2-EE9D04E7D00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7BEC29-80AD-4B9F-94EF-6169E01F7336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D2156C0C-9E4A-49BB-9405-B4EECF85D30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sz="2000" b="1">
              <a:solidFill>
                <a:schemeClr val="accent2">
                  <a:lumMod val="49000"/>
                </a:schemeClr>
              </a:solidFill>
            </a:rPr>
            <a:t>FORMULAIRE AVEC DESCRIPTIF DE L’INITIATIVE</a:t>
          </a:r>
          <a:endParaRPr lang="en-US" sz="2000" b="1">
            <a:solidFill>
              <a:schemeClr val="accent2">
                <a:lumMod val="49000"/>
              </a:schemeClr>
            </a:solidFill>
          </a:endParaRPr>
        </a:p>
      </dgm:t>
    </dgm:pt>
    <dgm:pt modelId="{77565B5D-A420-4E76-A3F3-4B31F188649E}" type="parTrans" cxnId="{1B85A557-9ED5-4EE7-ADEF-859C6CDBB8B8}">
      <dgm:prSet/>
      <dgm:spPr/>
      <dgm:t>
        <a:bodyPr/>
        <a:lstStyle/>
        <a:p>
          <a:endParaRPr lang="en-US"/>
        </a:p>
      </dgm:t>
    </dgm:pt>
    <dgm:pt modelId="{7EC1D8DB-6E10-4A0C-99C1-A20AD0164076}" type="sibTrans" cxnId="{1B85A557-9ED5-4EE7-ADEF-859C6CDBB8B8}">
      <dgm:prSet/>
      <dgm:spPr/>
      <dgm:t>
        <a:bodyPr/>
        <a:lstStyle/>
        <a:p>
          <a:endParaRPr lang="en-US"/>
        </a:p>
      </dgm:t>
    </dgm:pt>
    <dgm:pt modelId="{9F9C13AC-3F73-4615-B155-212F1AB5A7E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b="1">
              <a:solidFill>
                <a:schemeClr val="bg2">
                  <a:lumMod val="49000"/>
                </a:schemeClr>
              </a:solidFill>
            </a:rPr>
            <a:t>PREUVES </a:t>
          </a:r>
          <a:r>
            <a:rPr lang="en-US" sz="2000" b="1" err="1">
              <a:solidFill>
                <a:schemeClr val="bg2">
                  <a:lumMod val="49000"/>
                </a:schemeClr>
              </a:solidFill>
            </a:rPr>
            <a:t>d’EXISTENCE</a:t>
          </a:r>
          <a:r>
            <a:rPr lang="en-US" sz="2000" b="1">
              <a:solidFill>
                <a:schemeClr val="bg2">
                  <a:lumMod val="49000"/>
                </a:schemeClr>
              </a:solidFill>
            </a:rPr>
            <a:t> DE L’ASSOCIATION</a:t>
          </a:r>
        </a:p>
      </dgm:t>
    </dgm:pt>
    <dgm:pt modelId="{8DD51849-321C-4264-B1F2-62316C1410A3}" type="parTrans" cxnId="{08181D90-31DD-4882-B9D7-E2FCEBFE1921}">
      <dgm:prSet/>
      <dgm:spPr/>
      <dgm:t>
        <a:bodyPr/>
        <a:lstStyle/>
        <a:p>
          <a:endParaRPr lang="en-US"/>
        </a:p>
      </dgm:t>
    </dgm:pt>
    <dgm:pt modelId="{F79D7CC7-2E7E-47AA-9401-D2751D3E66DF}" type="sibTrans" cxnId="{08181D90-31DD-4882-B9D7-E2FCEBFE1921}">
      <dgm:prSet/>
      <dgm:spPr/>
      <dgm:t>
        <a:bodyPr/>
        <a:lstStyle/>
        <a:p>
          <a:endParaRPr lang="en-US"/>
        </a:p>
      </dgm:t>
    </dgm:pt>
    <dgm:pt modelId="{BDFDECCE-1599-44F1-A612-99E3652DF85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sz="2000" b="1">
              <a:solidFill>
                <a:schemeClr val="bg1">
                  <a:lumMod val="49000"/>
                </a:schemeClr>
              </a:solidFill>
            </a:rPr>
            <a:t>PLAN FINANCIER ET CALENDRIER DE L’INITIATIVE REALISTES</a:t>
          </a:r>
          <a:endParaRPr lang="en-US" sz="2000" b="1">
            <a:solidFill>
              <a:schemeClr val="bg1">
                <a:lumMod val="49000"/>
              </a:schemeClr>
            </a:solidFill>
          </a:endParaRPr>
        </a:p>
      </dgm:t>
    </dgm:pt>
    <dgm:pt modelId="{7E799012-DC1C-489E-B103-661892CBD6BC}" type="parTrans" cxnId="{66A9A692-9410-40F0-B8EE-F3412BDE7185}">
      <dgm:prSet/>
      <dgm:spPr/>
      <dgm:t>
        <a:bodyPr/>
        <a:lstStyle/>
        <a:p>
          <a:endParaRPr lang="en-US"/>
        </a:p>
      </dgm:t>
    </dgm:pt>
    <dgm:pt modelId="{41F629C3-9729-4248-850B-05AE594728BB}" type="sibTrans" cxnId="{66A9A692-9410-40F0-B8EE-F3412BDE7185}">
      <dgm:prSet/>
      <dgm:spPr/>
      <dgm:t>
        <a:bodyPr/>
        <a:lstStyle/>
        <a:p>
          <a:endParaRPr lang="en-US"/>
        </a:p>
      </dgm:t>
    </dgm:pt>
    <dgm:pt modelId="{9B20E2B5-7FE5-46CC-8E36-227487A1CB44}" type="pres">
      <dgm:prSet presAssocID="{317BEC29-80AD-4B9F-94EF-6169E01F7336}" presName="root" presStyleCnt="0">
        <dgm:presLayoutVars>
          <dgm:dir/>
          <dgm:resizeHandles val="exact"/>
        </dgm:presLayoutVars>
      </dgm:prSet>
      <dgm:spPr/>
    </dgm:pt>
    <dgm:pt modelId="{5ADAE4C2-01F8-421B-91E5-DFFC6DAA7151}" type="pres">
      <dgm:prSet presAssocID="{D2156C0C-9E4A-49BB-9405-B4EECF85D304}" presName="compNode" presStyleCnt="0"/>
      <dgm:spPr/>
    </dgm:pt>
    <dgm:pt modelId="{69B5E893-CF89-490E-8DEA-282FF6814B86}" type="pres">
      <dgm:prSet presAssocID="{D2156C0C-9E4A-49BB-9405-B4EECF85D304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0EB499F-A85A-4812-BC83-0BD2776DB529}" type="pres">
      <dgm:prSet presAssocID="{D2156C0C-9E4A-49BB-9405-B4EECF85D30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ayon"/>
        </a:ext>
      </dgm:extLst>
    </dgm:pt>
    <dgm:pt modelId="{E2D04006-4AE6-4ABB-ADCC-EC89D3E2407E}" type="pres">
      <dgm:prSet presAssocID="{D2156C0C-9E4A-49BB-9405-B4EECF85D304}" presName="spaceRect" presStyleCnt="0"/>
      <dgm:spPr/>
    </dgm:pt>
    <dgm:pt modelId="{FDFEC121-A05D-4E04-870D-5B250F676A4A}" type="pres">
      <dgm:prSet presAssocID="{D2156C0C-9E4A-49BB-9405-B4EECF85D304}" presName="textRect" presStyleLbl="revTx" presStyleIdx="0" presStyleCnt="3">
        <dgm:presLayoutVars>
          <dgm:chMax val="1"/>
          <dgm:chPref val="1"/>
        </dgm:presLayoutVars>
      </dgm:prSet>
      <dgm:spPr/>
    </dgm:pt>
    <dgm:pt modelId="{CB4B871D-4DA9-4D31-8BF6-3FAD9B101295}" type="pres">
      <dgm:prSet presAssocID="{7EC1D8DB-6E10-4A0C-99C1-A20AD0164076}" presName="sibTrans" presStyleCnt="0"/>
      <dgm:spPr/>
    </dgm:pt>
    <dgm:pt modelId="{58373FB7-44E2-4F06-9D59-173BB171386C}" type="pres">
      <dgm:prSet presAssocID="{9F9C13AC-3F73-4615-B155-212F1AB5A7EB}" presName="compNode" presStyleCnt="0"/>
      <dgm:spPr/>
    </dgm:pt>
    <dgm:pt modelId="{D92B24F9-E2E7-4D99-B166-B6C644EA1807}" type="pres">
      <dgm:prSet presAssocID="{9F9C13AC-3F73-4615-B155-212F1AB5A7EB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D4334D4-E4A1-4BAB-94C7-9DBFCB1AAF42}" type="pres">
      <dgm:prSet presAssocID="{9F9C13AC-3F73-4615-B155-212F1AB5A7E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D4D0BBD7-8E32-4D10-AB29-2D04DD5B7F53}" type="pres">
      <dgm:prSet presAssocID="{9F9C13AC-3F73-4615-B155-212F1AB5A7EB}" presName="spaceRect" presStyleCnt="0"/>
      <dgm:spPr/>
    </dgm:pt>
    <dgm:pt modelId="{D374C6FD-416A-423E-BD1B-45B2255B6F18}" type="pres">
      <dgm:prSet presAssocID="{9F9C13AC-3F73-4615-B155-212F1AB5A7EB}" presName="textRect" presStyleLbl="revTx" presStyleIdx="1" presStyleCnt="3">
        <dgm:presLayoutVars>
          <dgm:chMax val="1"/>
          <dgm:chPref val="1"/>
        </dgm:presLayoutVars>
      </dgm:prSet>
      <dgm:spPr/>
    </dgm:pt>
    <dgm:pt modelId="{00E5C152-366D-4001-B347-73B7C9DD70D0}" type="pres">
      <dgm:prSet presAssocID="{F79D7CC7-2E7E-47AA-9401-D2751D3E66DF}" presName="sibTrans" presStyleCnt="0"/>
      <dgm:spPr/>
    </dgm:pt>
    <dgm:pt modelId="{18EE2F70-5AD3-4987-8B8E-DAEEEAC166A8}" type="pres">
      <dgm:prSet presAssocID="{BDFDECCE-1599-44F1-A612-99E3652DF851}" presName="compNode" presStyleCnt="0"/>
      <dgm:spPr/>
    </dgm:pt>
    <dgm:pt modelId="{EC29B002-AC26-4DD1-91D5-04B14241D76A}" type="pres">
      <dgm:prSet presAssocID="{BDFDECCE-1599-44F1-A612-99E3652DF851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D50C57D-CFCC-461E-888E-166311FF82A8}" type="pres">
      <dgm:prSet presAssocID="{BDFDECCE-1599-44F1-A612-99E3652DF85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578B82D9-31A8-473C-90B2-4DF009538BCE}" type="pres">
      <dgm:prSet presAssocID="{BDFDECCE-1599-44F1-A612-99E3652DF851}" presName="spaceRect" presStyleCnt="0"/>
      <dgm:spPr/>
    </dgm:pt>
    <dgm:pt modelId="{932C9103-F067-4085-9E39-F60F5FD36451}" type="pres">
      <dgm:prSet presAssocID="{BDFDECCE-1599-44F1-A612-99E3652DF85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B85A557-9ED5-4EE7-ADEF-859C6CDBB8B8}" srcId="{317BEC29-80AD-4B9F-94EF-6169E01F7336}" destId="{D2156C0C-9E4A-49BB-9405-B4EECF85D304}" srcOrd="0" destOrd="0" parTransId="{77565B5D-A420-4E76-A3F3-4B31F188649E}" sibTransId="{7EC1D8DB-6E10-4A0C-99C1-A20AD0164076}"/>
    <dgm:cxn modelId="{0640CF7B-1B7D-4DD1-8F89-469F0055CB9D}" type="presOf" srcId="{317BEC29-80AD-4B9F-94EF-6169E01F7336}" destId="{9B20E2B5-7FE5-46CC-8E36-227487A1CB44}" srcOrd="0" destOrd="0" presId="urn:microsoft.com/office/officeart/2018/5/layout/IconLeafLabelList"/>
    <dgm:cxn modelId="{08181D90-31DD-4882-B9D7-E2FCEBFE1921}" srcId="{317BEC29-80AD-4B9F-94EF-6169E01F7336}" destId="{9F9C13AC-3F73-4615-B155-212F1AB5A7EB}" srcOrd="1" destOrd="0" parTransId="{8DD51849-321C-4264-B1F2-62316C1410A3}" sibTransId="{F79D7CC7-2E7E-47AA-9401-D2751D3E66DF}"/>
    <dgm:cxn modelId="{66A9A692-9410-40F0-B8EE-F3412BDE7185}" srcId="{317BEC29-80AD-4B9F-94EF-6169E01F7336}" destId="{BDFDECCE-1599-44F1-A612-99E3652DF851}" srcOrd="2" destOrd="0" parTransId="{7E799012-DC1C-489E-B103-661892CBD6BC}" sibTransId="{41F629C3-9729-4248-850B-05AE594728BB}"/>
    <dgm:cxn modelId="{82E990D2-1DEF-44CD-819D-D7E037939838}" type="presOf" srcId="{BDFDECCE-1599-44F1-A612-99E3652DF851}" destId="{932C9103-F067-4085-9E39-F60F5FD36451}" srcOrd="0" destOrd="0" presId="urn:microsoft.com/office/officeart/2018/5/layout/IconLeafLabelList"/>
    <dgm:cxn modelId="{98379AE1-8CA6-4F46-AA11-C99F8F2EC346}" type="presOf" srcId="{D2156C0C-9E4A-49BB-9405-B4EECF85D304}" destId="{FDFEC121-A05D-4E04-870D-5B250F676A4A}" srcOrd="0" destOrd="0" presId="urn:microsoft.com/office/officeart/2018/5/layout/IconLeafLabelList"/>
    <dgm:cxn modelId="{A28DF3E2-6D57-44F5-813D-EE93E7AA226C}" type="presOf" srcId="{9F9C13AC-3F73-4615-B155-212F1AB5A7EB}" destId="{D374C6FD-416A-423E-BD1B-45B2255B6F18}" srcOrd="0" destOrd="0" presId="urn:microsoft.com/office/officeart/2018/5/layout/IconLeafLabelList"/>
    <dgm:cxn modelId="{83393A17-9B9C-4E22-9454-9056BB273CC3}" type="presParOf" srcId="{9B20E2B5-7FE5-46CC-8E36-227487A1CB44}" destId="{5ADAE4C2-01F8-421B-91E5-DFFC6DAA7151}" srcOrd="0" destOrd="0" presId="urn:microsoft.com/office/officeart/2018/5/layout/IconLeafLabelList"/>
    <dgm:cxn modelId="{BC2C9316-3D92-451D-9D7A-B2A77CD32C20}" type="presParOf" srcId="{5ADAE4C2-01F8-421B-91E5-DFFC6DAA7151}" destId="{69B5E893-CF89-490E-8DEA-282FF6814B86}" srcOrd="0" destOrd="0" presId="urn:microsoft.com/office/officeart/2018/5/layout/IconLeafLabelList"/>
    <dgm:cxn modelId="{2BFEF6FD-BFB3-44D6-B001-35C35436AEEC}" type="presParOf" srcId="{5ADAE4C2-01F8-421B-91E5-DFFC6DAA7151}" destId="{B0EB499F-A85A-4812-BC83-0BD2776DB529}" srcOrd="1" destOrd="0" presId="urn:microsoft.com/office/officeart/2018/5/layout/IconLeafLabelList"/>
    <dgm:cxn modelId="{CE98A548-FB3E-4A14-BDF5-BCC93E1F5DEF}" type="presParOf" srcId="{5ADAE4C2-01F8-421B-91E5-DFFC6DAA7151}" destId="{E2D04006-4AE6-4ABB-ADCC-EC89D3E2407E}" srcOrd="2" destOrd="0" presId="urn:microsoft.com/office/officeart/2018/5/layout/IconLeafLabelList"/>
    <dgm:cxn modelId="{E90579B9-42C0-444F-BC70-5D5B41FF87AF}" type="presParOf" srcId="{5ADAE4C2-01F8-421B-91E5-DFFC6DAA7151}" destId="{FDFEC121-A05D-4E04-870D-5B250F676A4A}" srcOrd="3" destOrd="0" presId="urn:microsoft.com/office/officeart/2018/5/layout/IconLeafLabelList"/>
    <dgm:cxn modelId="{18EF6056-D0AB-4447-A3CB-FD5213BC91E4}" type="presParOf" srcId="{9B20E2B5-7FE5-46CC-8E36-227487A1CB44}" destId="{CB4B871D-4DA9-4D31-8BF6-3FAD9B101295}" srcOrd="1" destOrd="0" presId="urn:microsoft.com/office/officeart/2018/5/layout/IconLeafLabelList"/>
    <dgm:cxn modelId="{369381F7-2FF8-4A5F-80C5-32B5C473AC7B}" type="presParOf" srcId="{9B20E2B5-7FE5-46CC-8E36-227487A1CB44}" destId="{58373FB7-44E2-4F06-9D59-173BB171386C}" srcOrd="2" destOrd="0" presId="urn:microsoft.com/office/officeart/2018/5/layout/IconLeafLabelList"/>
    <dgm:cxn modelId="{3E1E5C4C-46D3-4E49-9910-CD6682EDBD19}" type="presParOf" srcId="{58373FB7-44E2-4F06-9D59-173BB171386C}" destId="{D92B24F9-E2E7-4D99-B166-B6C644EA1807}" srcOrd="0" destOrd="0" presId="urn:microsoft.com/office/officeart/2018/5/layout/IconLeafLabelList"/>
    <dgm:cxn modelId="{627D373B-0F34-4FDF-A71C-D2AAB8817D4E}" type="presParOf" srcId="{58373FB7-44E2-4F06-9D59-173BB171386C}" destId="{DD4334D4-E4A1-4BAB-94C7-9DBFCB1AAF42}" srcOrd="1" destOrd="0" presId="urn:microsoft.com/office/officeart/2018/5/layout/IconLeafLabelList"/>
    <dgm:cxn modelId="{7540E7CE-2F12-486E-9730-A583A0522CE1}" type="presParOf" srcId="{58373FB7-44E2-4F06-9D59-173BB171386C}" destId="{D4D0BBD7-8E32-4D10-AB29-2D04DD5B7F53}" srcOrd="2" destOrd="0" presId="urn:microsoft.com/office/officeart/2018/5/layout/IconLeafLabelList"/>
    <dgm:cxn modelId="{DD5B50C4-5EF5-4CC2-BC49-39594C71C0EB}" type="presParOf" srcId="{58373FB7-44E2-4F06-9D59-173BB171386C}" destId="{D374C6FD-416A-423E-BD1B-45B2255B6F18}" srcOrd="3" destOrd="0" presId="urn:microsoft.com/office/officeart/2018/5/layout/IconLeafLabelList"/>
    <dgm:cxn modelId="{633E6100-0E84-4448-B7B3-6A2FDAF0B9A3}" type="presParOf" srcId="{9B20E2B5-7FE5-46CC-8E36-227487A1CB44}" destId="{00E5C152-366D-4001-B347-73B7C9DD70D0}" srcOrd="3" destOrd="0" presId="urn:microsoft.com/office/officeart/2018/5/layout/IconLeafLabelList"/>
    <dgm:cxn modelId="{13614AF6-7380-494F-89C0-49E1C27F7BD3}" type="presParOf" srcId="{9B20E2B5-7FE5-46CC-8E36-227487A1CB44}" destId="{18EE2F70-5AD3-4987-8B8E-DAEEEAC166A8}" srcOrd="4" destOrd="0" presId="urn:microsoft.com/office/officeart/2018/5/layout/IconLeafLabelList"/>
    <dgm:cxn modelId="{66848AFB-D652-45FC-8BD9-655EF3F329A6}" type="presParOf" srcId="{18EE2F70-5AD3-4987-8B8E-DAEEEAC166A8}" destId="{EC29B002-AC26-4DD1-91D5-04B14241D76A}" srcOrd="0" destOrd="0" presId="urn:microsoft.com/office/officeart/2018/5/layout/IconLeafLabelList"/>
    <dgm:cxn modelId="{89631727-B95B-4A70-92C5-0F989BF7834C}" type="presParOf" srcId="{18EE2F70-5AD3-4987-8B8E-DAEEEAC166A8}" destId="{AD50C57D-CFCC-461E-888E-166311FF82A8}" srcOrd="1" destOrd="0" presId="urn:microsoft.com/office/officeart/2018/5/layout/IconLeafLabelList"/>
    <dgm:cxn modelId="{377422E4-AA1F-4135-8025-3B435A0B1C1C}" type="presParOf" srcId="{18EE2F70-5AD3-4987-8B8E-DAEEEAC166A8}" destId="{578B82D9-31A8-473C-90B2-4DF009538BCE}" srcOrd="2" destOrd="0" presId="urn:microsoft.com/office/officeart/2018/5/layout/IconLeafLabelList"/>
    <dgm:cxn modelId="{5F542E03-4D37-48D3-BFD8-E10FAE6D7CED}" type="presParOf" srcId="{18EE2F70-5AD3-4987-8B8E-DAEEEAC166A8}" destId="{932C9103-F067-4085-9E39-F60F5FD3645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41835-24DC-4E90-89C6-8C3867734D59}">
      <dsp:nvSpPr>
        <dsp:cNvPr id="0" name=""/>
        <dsp:cNvSpPr/>
      </dsp:nvSpPr>
      <dsp:spPr>
        <a:xfrm>
          <a:off x="84892" y="2679307"/>
          <a:ext cx="3482578" cy="20895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rtlCol="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NL" sz="4400" b="1" kern="1200" noProof="0" err="1"/>
            <a:t>Simplifier</a:t>
          </a:r>
          <a:r>
            <a:rPr lang="nl-NL" sz="3200" kern="1200" baseline="0" noProof="0"/>
            <a:t> les démarches pour les </a:t>
          </a:r>
          <a:r>
            <a:rPr lang="nl-NL" sz="3200" kern="1200" baseline="0" noProof="0" err="1"/>
            <a:t>associations</a:t>
          </a:r>
          <a:endParaRPr lang="nl-NL" sz="3200" kern="1200" noProof="0"/>
        </a:p>
      </dsp:txBody>
      <dsp:txXfrm>
        <a:off x="84892" y="2679307"/>
        <a:ext cx="3482578" cy="2089546"/>
      </dsp:txXfrm>
    </dsp:sp>
    <dsp:sp modelId="{5A42B5EC-DB2F-4DCE-9B24-E329C0E8367E}">
      <dsp:nvSpPr>
        <dsp:cNvPr id="0" name=""/>
        <dsp:cNvSpPr/>
      </dsp:nvSpPr>
      <dsp:spPr>
        <a:xfrm>
          <a:off x="3781475" y="2664409"/>
          <a:ext cx="3482578" cy="2089546"/>
        </a:xfrm>
        <a:prstGeom prst="rect">
          <a:avLst/>
        </a:prstGeom>
        <a:solidFill>
          <a:schemeClr val="accent2">
            <a:hueOff val="-3670562"/>
            <a:satOff val="16196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rtlCol="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NL" sz="4400" kern="1200" noProof="0" err="1"/>
            <a:t>Accélérer</a:t>
          </a:r>
          <a:r>
            <a:rPr lang="nl-NL" kern="1200" noProof="0"/>
            <a:t> </a:t>
          </a:r>
          <a:r>
            <a:rPr lang="nl-NL" sz="1800" kern="1200" noProof="0">
              <a:latin typeface="Corbel" panose="020B0503020204020204"/>
            </a:rPr>
            <a:t>   </a:t>
          </a:r>
          <a:r>
            <a:rPr lang="nl-NL" sz="3200" kern="1200" noProof="0"/>
            <a:t>le </a:t>
          </a:r>
          <a:r>
            <a:rPr lang="nl-NL" sz="3200" kern="1200" noProof="0" err="1"/>
            <a:t>traitement</a:t>
          </a:r>
          <a:r>
            <a:rPr lang="nl-NL" sz="3200" kern="1200" noProof="0"/>
            <a:t> des </a:t>
          </a:r>
          <a:r>
            <a:rPr lang="nl-NL" sz="3200" kern="1200" noProof="0" err="1"/>
            <a:t>demandes</a:t>
          </a:r>
          <a:r>
            <a:rPr lang="nl-NL" sz="3200" kern="1200" noProof="0"/>
            <a:t> de </a:t>
          </a:r>
          <a:r>
            <a:rPr lang="nl-NL" sz="3200" kern="1200" noProof="0" err="1"/>
            <a:t>subsides</a:t>
          </a:r>
          <a:endParaRPr lang="nl-NL" sz="3200" kern="1200" noProof="0"/>
        </a:p>
      </dsp:txBody>
      <dsp:txXfrm>
        <a:off x="3781475" y="2664409"/>
        <a:ext cx="3482578" cy="2089546"/>
      </dsp:txXfrm>
    </dsp:sp>
    <dsp:sp modelId="{22A162E6-0308-4EF1-99D2-EE9D04E7D00E}">
      <dsp:nvSpPr>
        <dsp:cNvPr id="0" name=""/>
        <dsp:cNvSpPr/>
      </dsp:nvSpPr>
      <dsp:spPr>
        <a:xfrm>
          <a:off x="227399" y="0"/>
          <a:ext cx="6699644" cy="2089546"/>
        </a:xfrm>
        <a:prstGeom prst="rect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rtlCol="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nl-NL" sz="6500" kern="1200" noProof="0"/>
        </a:p>
      </dsp:txBody>
      <dsp:txXfrm>
        <a:off x="227399" y="0"/>
        <a:ext cx="6699644" cy="2089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5E893-CF89-490E-8DEA-282FF6814B86}">
      <dsp:nvSpPr>
        <dsp:cNvPr id="0" name=""/>
        <dsp:cNvSpPr/>
      </dsp:nvSpPr>
      <dsp:spPr>
        <a:xfrm>
          <a:off x="711662" y="735425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EB499F-A85A-4812-BC83-0BD2776DB529}">
      <dsp:nvSpPr>
        <dsp:cNvPr id="0" name=""/>
        <dsp:cNvSpPr/>
      </dsp:nvSpPr>
      <dsp:spPr>
        <a:xfrm>
          <a:off x="1179662" y="1203425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EC121-A05D-4E04-870D-5B250F676A4A}">
      <dsp:nvSpPr>
        <dsp:cNvPr id="0" name=""/>
        <dsp:cNvSpPr/>
      </dsp:nvSpPr>
      <dsp:spPr>
        <a:xfrm>
          <a:off x="9662" y="3615425"/>
          <a:ext cx="360000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2000" b="1" kern="1200">
              <a:solidFill>
                <a:schemeClr val="accent2">
                  <a:lumMod val="49000"/>
                </a:schemeClr>
              </a:solidFill>
            </a:rPr>
            <a:t>FORMULAIRE AVEC DESCRIPTIF DE L’INITIATIVE</a:t>
          </a:r>
          <a:endParaRPr lang="en-US" sz="2000" b="1" kern="1200">
            <a:solidFill>
              <a:schemeClr val="accent2">
                <a:lumMod val="49000"/>
              </a:schemeClr>
            </a:solidFill>
          </a:endParaRPr>
        </a:p>
      </dsp:txBody>
      <dsp:txXfrm>
        <a:off x="9662" y="3615425"/>
        <a:ext cx="3600000" cy="945000"/>
      </dsp:txXfrm>
    </dsp:sp>
    <dsp:sp modelId="{D92B24F9-E2E7-4D99-B166-B6C644EA1807}">
      <dsp:nvSpPr>
        <dsp:cNvPr id="0" name=""/>
        <dsp:cNvSpPr/>
      </dsp:nvSpPr>
      <dsp:spPr>
        <a:xfrm>
          <a:off x="4941662" y="735425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334D4-E4A1-4BAB-94C7-9DBFCB1AAF42}">
      <dsp:nvSpPr>
        <dsp:cNvPr id="0" name=""/>
        <dsp:cNvSpPr/>
      </dsp:nvSpPr>
      <dsp:spPr>
        <a:xfrm>
          <a:off x="5409662" y="1203425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4C6FD-416A-423E-BD1B-45B2255B6F18}">
      <dsp:nvSpPr>
        <dsp:cNvPr id="0" name=""/>
        <dsp:cNvSpPr/>
      </dsp:nvSpPr>
      <dsp:spPr>
        <a:xfrm>
          <a:off x="4239662" y="3615425"/>
          <a:ext cx="360000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kern="1200">
              <a:solidFill>
                <a:schemeClr val="bg2">
                  <a:lumMod val="49000"/>
                </a:schemeClr>
              </a:solidFill>
            </a:rPr>
            <a:t>PREUVES </a:t>
          </a:r>
          <a:r>
            <a:rPr lang="en-US" sz="2000" b="1" kern="1200" err="1">
              <a:solidFill>
                <a:schemeClr val="bg2">
                  <a:lumMod val="49000"/>
                </a:schemeClr>
              </a:solidFill>
            </a:rPr>
            <a:t>d’EXISTENCE</a:t>
          </a:r>
          <a:r>
            <a:rPr lang="en-US" sz="2000" b="1" kern="1200">
              <a:solidFill>
                <a:schemeClr val="bg2">
                  <a:lumMod val="49000"/>
                </a:schemeClr>
              </a:solidFill>
            </a:rPr>
            <a:t> DE L’ASSOCIATION</a:t>
          </a:r>
        </a:p>
      </dsp:txBody>
      <dsp:txXfrm>
        <a:off x="4239662" y="3615425"/>
        <a:ext cx="3600000" cy="945000"/>
      </dsp:txXfrm>
    </dsp:sp>
    <dsp:sp modelId="{EC29B002-AC26-4DD1-91D5-04B14241D76A}">
      <dsp:nvSpPr>
        <dsp:cNvPr id="0" name=""/>
        <dsp:cNvSpPr/>
      </dsp:nvSpPr>
      <dsp:spPr>
        <a:xfrm>
          <a:off x="9171662" y="735425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0C57D-CFCC-461E-888E-166311FF82A8}">
      <dsp:nvSpPr>
        <dsp:cNvPr id="0" name=""/>
        <dsp:cNvSpPr/>
      </dsp:nvSpPr>
      <dsp:spPr>
        <a:xfrm>
          <a:off x="9639662" y="1203425"/>
          <a:ext cx="1260000" cy="126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C9103-F067-4085-9E39-F60F5FD36451}">
      <dsp:nvSpPr>
        <dsp:cNvPr id="0" name=""/>
        <dsp:cNvSpPr/>
      </dsp:nvSpPr>
      <dsp:spPr>
        <a:xfrm>
          <a:off x="8469662" y="3615425"/>
          <a:ext cx="360000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2000" b="1" kern="1200">
              <a:solidFill>
                <a:schemeClr val="bg1">
                  <a:lumMod val="49000"/>
                </a:schemeClr>
              </a:solidFill>
            </a:rPr>
            <a:t>PLAN FINANCIER ET CALENDRIER DE L’INITIATIVE REALISTES</a:t>
          </a:r>
          <a:endParaRPr lang="en-US" sz="2000" b="1" kern="1200">
            <a:solidFill>
              <a:schemeClr val="bg1">
                <a:lumMod val="49000"/>
              </a:schemeClr>
            </a:solidFill>
          </a:endParaRPr>
        </a:p>
      </dsp:txBody>
      <dsp:txXfrm>
        <a:off x="8469662" y="3615425"/>
        <a:ext cx="3600000" cy="94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EF9533D-FB14-4110-9C9F-D5A6C9152D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7C987AE-4A21-4A3D-A7DA-8B9544DE03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1949F-4DB0-42F5-8E27-B3F6E64CEEAF}" type="datetimeFigureOut">
              <a:rPr lang="nl-NL" smtClean="0"/>
              <a:t>28-1-2026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29CA6B3-0EFF-43E5-8F65-BED2F81D7D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17D4808-A24F-41C4-9B1A-22267D433C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EEFE0-2974-4110-908D-9BF48679E61B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4896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8EDC7-E923-4EEE-A539-7B4E541CC60D}" type="datetimeFigureOut">
              <a:rPr lang="nl-NL" noProof="0" smtClean="0"/>
              <a:t>28-1-2026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97093-8479-49C7-9637-9FACEB308831}" type="slidenum">
              <a:rPr lang="nl-NL" noProof="0" smtClean="0"/>
              <a:t>‹N°›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56351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err="1"/>
              <a:t>Projette</a:t>
            </a:r>
            <a:r>
              <a:rPr lang="nl-NL"/>
              <a:t> en FR, </a:t>
            </a:r>
            <a:r>
              <a:rPr lang="nl-NL" err="1"/>
              <a:t>impression</a:t>
            </a:r>
            <a:r>
              <a:rPr lang="nl-NL"/>
              <a:t> en NL, discours en FR/NL, </a:t>
            </a:r>
            <a:r>
              <a:rPr lang="nl-NL" err="1"/>
              <a:t>powerpoint</a:t>
            </a:r>
            <a:r>
              <a:rPr lang="nl-NL"/>
              <a:t> </a:t>
            </a:r>
            <a:r>
              <a:rPr lang="nl-NL" err="1"/>
              <a:t>disponible</a:t>
            </a:r>
            <a:r>
              <a:rPr lang="nl-NL"/>
              <a:t> </a:t>
            </a:r>
            <a:r>
              <a:rPr lang="nl-NL" err="1"/>
              <a:t>sur</a:t>
            </a:r>
            <a:r>
              <a:rPr lang="nl-NL"/>
              <a:t> site internet</a:t>
            </a:r>
          </a:p>
          <a:p>
            <a:r>
              <a:rPr lang="nl-NL"/>
              <a:t>Disclaimer : </a:t>
            </a:r>
            <a:r>
              <a:rPr lang="nl-NL" err="1"/>
              <a:t>fonctionnaires</a:t>
            </a:r>
            <a:r>
              <a:rPr lang="nl-NL"/>
              <a:t>, on </a:t>
            </a:r>
            <a:r>
              <a:rPr lang="nl-NL" err="1"/>
              <a:t>applique</a:t>
            </a:r>
            <a:r>
              <a:rPr lang="nl-NL"/>
              <a:t> les </a:t>
            </a:r>
            <a:r>
              <a:rPr lang="nl-NL" err="1"/>
              <a:t>décisions</a:t>
            </a:r>
            <a:r>
              <a:rPr lang="nl-NL"/>
              <a:t> du </a:t>
            </a:r>
            <a:r>
              <a:rPr lang="nl-NL" err="1"/>
              <a:t>politique</a:t>
            </a:r>
            <a:r>
              <a:rPr lang="nl-NL"/>
              <a:t> </a:t>
            </a:r>
            <a:r>
              <a:rPr lang="nl-NL" err="1"/>
              <a:t>Collège</a:t>
            </a:r>
            <a:r>
              <a:rPr lang="nl-NL"/>
              <a:t>/Conseil</a:t>
            </a:r>
          </a:p>
          <a:p>
            <a:r>
              <a:rPr lang="nl-NL"/>
              <a:t>1 </a:t>
            </a:r>
            <a:r>
              <a:rPr lang="nl-NL" err="1"/>
              <a:t>présentation</a:t>
            </a:r>
            <a:r>
              <a:rPr lang="nl-NL"/>
              <a:t> </a:t>
            </a:r>
            <a:r>
              <a:rPr lang="nl-NL" err="1"/>
              <a:t>subside</a:t>
            </a:r>
            <a:r>
              <a:rPr lang="nl-NL"/>
              <a:t> </a:t>
            </a:r>
            <a:r>
              <a:rPr lang="nl-NL" err="1"/>
              <a:t>fonctionnement</a:t>
            </a:r>
            <a:r>
              <a:rPr lang="nl-NL"/>
              <a:t> 2 </a:t>
            </a:r>
            <a:r>
              <a:rPr lang="nl-NL" err="1"/>
              <a:t>subside</a:t>
            </a:r>
            <a:r>
              <a:rPr lang="nl-NL"/>
              <a:t> </a:t>
            </a:r>
            <a:r>
              <a:rPr lang="nl-NL" err="1"/>
              <a:t>initiative</a:t>
            </a:r>
            <a:r>
              <a:rPr lang="nl-NL"/>
              <a:t> sociale </a:t>
            </a:r>
            <a:r>
              <a:rPr lang="nl-NL" err="1"/>
              <a:t>Venir</a:t>
            </a:r>
            <a:r>
              <a:rPr lang="nl-NL"/>
              <a:t> au stand pour </a:t>
            </a:r>
            <a:r>
              <a:rPr lang="nl-NL" err="1"/>
              <a:t>formulaires</a:t>
            </a:r>
            <a:r>
              <a:rPr lang="nl-NL"/>
              <a:t> et plus </a:t>
            </a:r>
            <a:r>
              <a:rPr lang="nl-NL" err="1"/>
              <a:t>d’info</a:t>
            </a:r>
            <a:r>
              <a:rPr lang="nl-NL"/>
              <a:t> individuelle</a:t>
            </a:r>
          </a:p>
          <a:p>
            <a:r>
              <a:rPr lang="nl-NL" err="1"/>
              <a:t>Envoi</a:t>
            </a:r>
            <a:r>
              <a:rPr lang="nl-NL"/>
              <a:t> mail - </a:t>
            </a:r>
            <a:r>
              <a:rPr lang="nl-NL" err="1"/>
              <a:t>Noter</a:t>
            </a:r>
            <a:r>
              <a:rPr lang="nl-NL"/>
              <a:t> </a:t>
            </a:r>
            <a:r>
              <a:rPr lang="nl-NL" err="1"/>
              <a:t>coordoonnées</a:t>
            </a:r>
            <a:r>
              <a:rPr lang="nl-NL"/>
              <a:t> et les </a:t>
            </a:r>
            <a:r>
              <a:rPr lang="nl-NL" err="1"/>
              <a:t>recontacter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97093-8479-49C7-9637-9FACEB30883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2477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FR/NL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97093-8479-49C7-9637-9FACEB308831}" type="slidenum">
              <a:rPr lang="nl-NL" noProof="0" smtClean="0"/>
              <a:t>13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394645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FR/NL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97093-8479-49C7-9637-9FACEB308831}" type="slidenum">
              <a:rPr lang="nl-NL" noProof="0" smtClean="0"/>
              <a:t>14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753643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4FD60-B93F-B06B-210D-18D07A9F9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AB929FF-EAE7-14B1-734C-0B3B54AFE6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B86113F-99C8-B745-C549-047E6D9AF8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FR/NL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E8B2C2-8BCC-C66A-DAC5-5FD2DD9F4F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97093-8479-49C7-9637-9FACEB308831}" type="slidenum">
              <a:rPr lang="nl-NL" noProof="0" smtClean="0"/>
              <a:t>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837273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DBAF6-3E65-798D-505C-BC9FB879B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1E34388-9989-D8FE-17BE-84742AD6DF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35A8AF8-E313-0271-EDDF-8FD7562C92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B7B0FC-A17F-F535-B10B-8B3FF300EC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97093-8479-49C7-9637-9FACEB308831}" type="slidenum">
              <a:rPr lang="nl-NL" noProof="0" smtClean="0"/>
              <a:t>24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698328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NL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97093-8479-49C7-9637-9FACEB308831}" type="slidenum">
              <a:rPr lang="nl-NL" noProof="0" smtClean="0"/>
              <a:t>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8435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NL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97093-8479-49C7-9637-9FACEB30883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3269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solidFill>
                  <a:schemeClr val="dk1"/>
                </a:solidFill>
              </a:rPr>
              <a:t>plus de tarif association reconnue au complexe sportif depuis le 01/09/2023, tarif avantageux salles communales catégorie B </a:t>
            </a:r>
            <a:r>
              <a:rPr lang="fr-FR" i="1">
                <a:solidFill>
                  <a:schemeClr val="dk1"/>
                </a:solidFill>
              </a:rPr>
              <a:t>les associations dont le siège social est établi dans la commune et/ou dont les activités sont principalement organisées dans la commune au bénéfice des Berchemois</a:t>
            </a:r>
            <a:endParaRPr lang="fr-BE">
              <a:solidFill>
                <a:srgbClr val="2F2B20"/>
              </a:solidFill>
            </a:endParaRPr>
          </a:p>
          <a:p>
            <a:endParaRPr lang="fr-BE">
              <a:ea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97093-8479-49C7-9637-9FACEB308831}" type="slidenum">
              <a:rPr lang="nl-NL" noProof="0" smtClean="0"/>
              <a:t>7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96262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FA642-2DAB-20C5-0C98-C77419EBE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2E68E9F-0C27-16A3-52D4-30795FB44C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79CAF81-8CE2-664E-4E57-30F346E8AD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solidFill>
                  <a:schemeClr val="dk1"/>
                </a:solidFill>
              </a:rPr>
              <a:t>plus de tarif association reconnue au complexe sportif depuis le 01/09/2023, tarif avantageux salles communales catégorie B </a:t>
            </a:r>
            <a:r>
              <a:rPr lang="fr-FR" i="1">
                <a:solidFill>
                  <a:schemeClr val="dk1"/>
                </a:solidFill>
              </a:rPr>
              <a:t>les associations dont le siège social est établi dans la commune et/ou dont les activités sont principalement organisées dans la commune au bénéfice des Berchemois</a:t>
            </a:r>
            <a:endParaRPr lang="fr-BE">
              <a:solidFill>
                <a:srgbClr val="2F2B20"/>
              </a:solidFill>
            </a:endParaRPr>
          </a:p>
          <a:p>
            <a:endParaRPr lang="fr-BE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0AC1509-8B3B-E0A6-5726-78FF6EA5B4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97093-8479-49C7-9637-9FACEB308831}" type="slidenum">
              <a:rPr lang="nl-NL" noProof="0" smtClean="0"/>
              <a:t>8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673422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NL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97093-8479-49C7-9637-9FACEB30883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9321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F0F11-EFB8-C59F-C468-20C75CB7F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E62254A-4745-5CE5-D575-21D7D3350C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66970FA-4B33-76D9-D9DA-64F71578BA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FR/NL Plus </a:t>
            </a:r>
            <a:r>
              <a:rPr lang="nl-NL" err="1"/>
              <a:t>d’envoi</a:t>
            </a:r>
            <a:r>
              <a:rPr lang="nl-NL"/>
              <a:t> </a:t>
            </a:r>
            <a:r>
              <a:rPr lang="nl-NL" err="1"/>
              <a:t>ciblé</a:t>
            </a:r>
            <a:r>
              <a:rPr lang="nl-NL"/>
              <a:t> à </a:t>
            </a:r>
            <a:r>
              <a:rPr lang="nl-NL" err="1"/>
              <a:t>toutes</a:t>
            </a:r>
            <a:r>
              <a:rPr lang="nl-NL"/>
              <a:t> les </a:t>
            </a:r>
            <a:r>
              <a:rPr lang="nl-NL" err="1"/>
              <a:t>associations</a:t>
            </a:r>
            <a:r>
              <a:rPr lang="nl-NL"/>
              <a:t> </a:t>
            </a:r>
            <a:r>
              <a:rPr lang="nl-NL" err="1"/>
              <a:t>reconnues</a:t>
            </a:r>
            <a:r>
              <a:rPr lang="nl-NL"/>
              <a:t> (par </a:t>
            </a:r>
            <a:r>
              <a:rPr lang="nl-NL" err="1"/>
              <a:t>recommandé</a:t>
            </a:r>
            <a:r>
              <a:rPr lang="nl-NL"/>
              <a:t>, </a:t>
            </a:r>
            <a:r>
              <a:rPr lang="nl-NL" err="1"/>
              <a:t>courrier</a:t>
            </a:r>
            <a:r>
              <a:rPr lang="nl-NL"/>
              <a:t> </a:t>
            </a:r>
            <a:r>
              <a:rPr lang="nl-NL" err="1"/>
              <a:t>simple</a:t>
            </a:r>
            <a:r>
              <a:rPr lang="nl-NL"/>
              <a:t>, mail et </a:t>
            </a:r>
            <a:r>
              <a:rPr lang="nl-NL" err="1"/>
              <a:t>chasse</a:t>
            </a:r>
            <a:r>
              <a:rPr lang="nl-NL"/>
              <a:t> </a:t>
            </a:r>
            <a:r>
              <a:rPr lang="nl-NL" err="1"/>
              <a:t>aux</a:t>
            </a:r>
            <a:r>
              <a:rPr lang="nl-NL"/>
              <a:t> </a:t>
            </a:r>
            <a:r>
              <a:rPr lang="nl-NL" err="1"/>
              <a:t>associations</a:t>
            </a:r>
            <a:r>
              <a:rPr lang="nl-NL"/>
              <a:t> </a:t>
            </a:r>
            <a:r>
              <a:rPr lang="nl-NL" err="1"/>
              <a:t>qui</a:t>
            </a:r>
            <a:r>
              <a:rPr lang="nl-NL"/>
              <a:t> ne </a:t>
            </a:r>
            <a:r>
              <a:rPr lang="nl-NL" err="1"/>
              <a:t>répondent</a:t>
            </a:r>
            <a:r>
              <a:rPr lang="nl-NL"/>
              <a:t> pas) et </a:t>
            </a:r>
            <a:r>
              <a:rPr lang="nl-NL" err="1"/>
              <a:t>laisse</a:t>
            </a:r>
            <a:r>
              <a:rPr lang="nl-NL"/>
              <a:t> </a:t>
            </a:r>
            <a:r>
              <a:rPr lang="nl-NL" err="1"/>
              <a:t>associations</a:t>
            </a:r>
            <a:r>
              <a:rPr lang="nl-NL"/>
              <a:t> </a:t>
            </a:r>
            <a:r>
              <a:rPr lang="nl-NL" err="1"/>
              <a:t>venir</a:t>
            </a:r>
            <a:r>
              <a:rPr lang="nl-NL"/>
              <a:t> à </a:t>
            </a:r>
            <a:r>
              <a:rPr lang="nl-NL" err="1"/>
              <a:t>nous</a:t>
            </a:r>
            <a:r>
              <a:rPr lang="nl-NL"/>
              <a:t> </a:t>
            </a:r>
            <a:r>
              <a:rPr lang="nl-NL" err="1"/>
              <a:t>quand</a:t>
            </a:r>
            <a:r>
              <a:rPr lang="nl-NL"/>
              <a:t> </a:t>
            </a:r>
            <a:r>
              <a:rPr lang="nl-NL" err="1"/>
              <a:t>ils</a:t>
            </a:r>
            <a:r>
              <a:rPr lang="nl-NL"/>
              <a:t> veulent</a:t>
            </a:r>
          </a:p>
          <a:p>
            <a:r>
              <a:rPr lang="nl-NL"/>
              <a:t>Pas de </a:t>
            </a:r>
            <a:r>
              <a:rPr lang="nl-NL" err="1"/>
              <a:t>critère</a:t>
            </a:r>
            <a:r>
              <a:rPr lang="nl-NL"/>
              <a:t> dans </a:t>
            </a:r>
            <a:r>
              <a:rPr lang="nl-NL" err="1"/>
              <a:t>l’organe</a:t>
            </a:r>
            <a:r>
              <a:rPr lang="nl-NL"/>
              <a:t> de </a:t>
            </a:r>
            <a:r>
              <a:rPr lang="nl-NL" err="1"/>
              <a:t>gestion</a:t>
            </a:r>
            <a:r>
              <a:rPr lang="nl-NL"/>
              <a:t> non </a:t>
            </a:r>
            <a:r>
              <a:rPr lang="nl-NL" err="1"/>
              <a:t>suivi</a:t>
            </a:r>
            <a:r>
              <a:rPr lang="nl-NL"/>
              <a:t> =&gt; passage de </a:t>
            </a:r>
            <a:r>
              <a:rPr lang="nl-NL" err="1"/>
              <a:t>associations</a:t>
            </a:r>
            <a:r>
              <a:rPr lang="nl-NL"/>
              <a:t> de </a:t>
            </a:r>
            <a:r>
              <a:rPr lang="nl-NL" err="1"/>
              <a:t>Berchemois</a:t>
            </a:r>
            <a:r>
              <a:rPr lang="nl-NL"/>
              <a:t> vers </a:t>
            </a:r>
            <a:r>
              <a:rPr lang="nl-NL" err="1"/>
              <a:t>associations</a:t>
            </a:r>
            <a:r>
              <a:rPr lang="nl-NL"/>
              <a:t> pour les </a:t>
            </a:r>
            <a:r>
              <a:rPr lang="nl-NL" err="1"/>
              <a:t>Berchemois</a:t>
            </a:r>
            <a:endParaRPr lang="nl-NL"/>
          </a:p>
          <a:p>
            <a:r>
              <a:rPr lang="nl-NL"/>
              <a:t>Plus de vue </a:t>
            </a:r>
            <a:r>
              <a:rPr lang="nl-NL" err="1"/>
              <a:t>d’ensemble</a:t>
            </a:r>
            <a:r>
              <a:rPr lang="nl-NL"/>
              <a:t> des </a:t>
            </a:r>
            <a:r>
              <a:rPr lang="nl-NL" err="1"/>
              <a:t>associations</a:t>
            </a:r>
            <a:r>
              <a:rPr lang="nl-NL"/>
              <a:t> mais déjà pas </a:t>
            </a:r>
            <a:r>
              <a:rPr lang="nl-NL" err="1"/>
              <a:t>avant</a:t>
            </a:r>
            <a:endParaRPr lang="nl-NL"/>
          </a:p>
          <a:p>
            <a:r>
              <a:rPr lang="nl-NL"/>
              <a:t>Plus de </a:t>
            </a:r>
            <a:r>
              <a:rPr lang="nl-NL" err="1"/>
              <a:t>liste</a:t>
            </a:r>
            <a:r>
              <a:rPr lang="nl-NL"/>
              <a:t> </a:t>
            </a:r>
            <a:r>
              <a:rPr lang="nl-NL" err="1"/>
              <a:t>diffusée</a:t>
            </a:r>
            <a:r>
              <a:rPr lang="nl-NL"/>
              <a:t> par BSA </a:t>
            </a:r>
            <a:r>
              <a:rPr lang="nl-NL" err="1"/>
              <a:t>donc</a:t>
            </a:r>
            <a:r>
              <a:rPr lang="nl-NL"/>
              <a:t> </a:t>
            </a:r>
            <a:r>
              <a:rPr lang="nl-NL" err="1"/>
              <a:t>publicité</a:t>
            </a:r>
            <a:r>
              <a:rPr lang="nl-NL"/>
              <a:t> à leur charge</a:t>
            </a:r>
          </a:p>
          <a:p>
            <a:r>
              <a:rPr lang="nl-NL"/>
              <a:t>On ne subsidie plus des </a:t>
            </a:r>
            <a:r>
              <a:rPr lang="nl-NL" err="1"/>
              <a:t>activités</a:t>
            </a:r>
            <a:r>
              <a:rPr lang="nl-NL"/>
              <a:t> de </a:t>
            </a:r>
            <a:r>
              <a:rPr lang="nl-NL" err="1"/>
              <a:t>l’organe</a:t>
            </a:r>
            <a:r>
              <a:rPr lang="nl-NL"/>
              <a:t> de </a:t>
            </a:r>
            <a:r>
              <a:rPr lang="nl-NL" err="1"/>
              <a:t>gestion</a:t>
            </a:r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189FCD-C591-610C-E168-4AC58E1A27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97093-8479-49C7-9637-9FACEB30883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9481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FR/NL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97093-8479-49C7-9637-9FACEB308831}" type="slidenum">
              <a:rPr lang="nl-NL" noProof="0" smtClean="0"/>
              <a:t>11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743654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FR/NL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97093-8479-49C7-9637-9FACEB308831}" type="slidenum">
              <a:rPr lang="nl-NL" noProof="0" smtClean="0"/>
              <a:t>12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305756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8" name="Rechthoek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69848" y="1298448"/>
            <a:ext cx="7315200" cy="3255264"/>
          </a:xfrm>
        </p:spPr>
        <p:txBody>
          <a:bodyPr rtlCol="0"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100015" y="4670246"/>
            <a:ext cx="7315200" cy="914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D1AB3B-DDAC-4A7B-B65C-F02176B21480}" type="datetime1">
              <a:rPr lang="nl-NL" noProof="0" smtClean="0"/>
              <a:t>28-1-2026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nl-NL" noProof="0" smtClean="0"/>
              <a:pPr rtl="0"/>
              <a:t>‹N°›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35466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FE6875-CB07-45F6-BEEC-E7F7C9C0F706}" type="datetime1">
              <a:rPr lang="nl-NL" noProof="0" smtClean="0"/>
              <a:t>28-1-2026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nl-NL" noProof="0" smtClean="0"/>
              <a:pPr rtl="0"/>
              <a:t>‹N°›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9439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 hasCustomPrompt="1"/>
          </p:nvPr>
        </p:nvSpPr>
        <p:spPr>
          <a:xfrm>
            <a:off x="381000" y="990600"/>
            <a:ext cx="2819400" cy="4953000"/>
          </a:xfrm>
        </p:spPr>
        <p:txBody>
          <a:bodyPr vert="eaVert"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3867912" y="868680"/>
            <a:ext cx="7315200" cy="5120640"/>
          </a:xfrm>
        </p:spPr>
        <p:txBody>
          <a:bodyPr vert="eaVert" rtlCol="0" anchor="t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0FEA7C-F780-42DC-AF8C-FD0A5A2379B0}" type="datetime1">
              <a:rPr lang="nl-NL" noProof="0" smtClean="0"/>
              <a:t>28-1-2026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nl-NL" noProof="0" smtClean="0"/>
              <a:pPr rtl="0"/>
              <a:t>‹N°›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9719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C41503-BB76-4B4A-A018-A9E61DBB6CF8}" type="datetime1">
              <a:rPr lang="nl-NL" noProof="0" smtClean="0"/>
              <a:t>28-1-2026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nl-NL" noProof="0" smtClean="0"/>
              <a:pPr rtl="0"/>
              <a:t>‹N°›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8179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67912" y="1298448"/>
            <a:ext cx="7315200" cy="3255264"/>
          </a:xfrm>
        </p:spPr>
        <p:txBody>
          <a:bodyPr rtlCol="0"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3886200" y="4672584"/>
            <a:ext cx="7315200" cy="914400"/>
          </a:xfrm>
        </p:spPr>
        <p:txBody>
          <a:bodyPr rtlCol="0"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9E961E-32A9-4C22-B938-DDA26CDF9A95}" type="datetime1">
              <a:rPr lang="nl-NL" noProof="0" smtClean="0"/>
              <a:t>28-1-2026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nl-NL" noProof="0" smtClean="0"/>
              <a:pPr rtl="0"/>
              <a:t>‹N°›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066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3867912" y="868680"/>
            <a:ext cx="3474720" cy="5120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818120" y="868680"/>
            <a:ext cx="3474720" cy="5120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3491F2-7CE0-433A-B6A6-86C21C37D5FC}" type="datetime1">
              <a:rPr lang="nl-NL" noProof="0" smtClean="0"/>
              <a:t>28-1-2026</a:t>
            </a:fld>
            <a:endParaRPr lang="nl-NL" noProof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nl-NL" noProof="0" smtClean="0"/>
              <a:pPr rtl="0"/>
              <a:t>‹N°›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41377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3867912" y="1023586"/>
            <a:ext cx="3474720" cy="80772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3867912" y="1930936"/>
            <a:ext cx="3474720" cy="402336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7818463" y="1023586"/>
            <a:ext cx="3474720" cy="813171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7818463" y="1930936"/>
            <a:ext cx="3474720" cy="402336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D2FC4A-DCC4-48BA-B77F-430E7B622B71}" type="datetime1">
              <a:rPr lang="nl-NL" noProof="0" smtClean="0"/>
              <a:t>28-1-2026</a:t>
            </a:fld>
            <a:endParaRPr lang="nl-NL" noProof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nl-NL" noProof="0" smtClean="0"/>
              <a:pPr rtl="0"/>
              <a:t>‹N°›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9466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EBEF00-992B-4CEB-81E2-AC4BD4CB87AB}" type="datetime1">
              <a:rPr lang="nl-NL" noProof="0" smtClean="0"/>
              <a:t>28-1-2026</a:t>
            </a:fld>
            <a:endParaRPr lang="nl-NL" noProof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nl-NL" noProof="0" smtClean="0"/>
              <a:pPr rtl="0"/>
              <a:t>‹N°›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63204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758B6F-0C52-463E-B895-045414F9178A}" type="datetime1">
              <a:rPr lang="nl-NL" noProof="0" smtClean="0"/>
              <a:t>28-1-2026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nl-NL" noProof="0" smtClean="0"/>
              <a:pPr rtl="0"/>
              <a:t>‹N°›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16492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6032" y="1143000"/>
            <a:ext cx="2834640" cy="2377440"/>
          </a:xfrm>
        </p:spPr>
        <p:txBody>
          <a:bodyPr rtlCol="0" anchor="b">
            <a:normAutofit/>
          </a:bodyPr>
          <a:lstStyle>
            <a:lvl1pPr>
              <a:defRPr sz="3200" b="0" baseline="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906981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3494176"/>
            <a:ext cx="2834640" cy="2321990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C5DBD1-9A8E-46F0-877D-CE0B7C0F7701}" type="datetime1">
              <a:rPr lang="nl-NL" noProof="0" smtClean="0"/>
              <a:t>28-1-2026</a:t>
            </a:fld>
            <a:endParaRPr lang="nl-NL" noProof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nl-NL" noProof="0" smtClean="0"/>
              <a:pPr rtl="0"/>
              <a:t>‹N°›</a:t>
            </a:fld>
            <a:endParaRPr lang="nl-NL" noProof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87B0DF2F-DAFD-4616-9E25-0C28D75BF30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91805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336DA0F9-D851-437C-A45B-EC125A3D3DB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076629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FF0BA98-3AB4-4D88-B1C2-6279BCACFA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7792" y="3971924"/>
            <a:ext cx="2477419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13" name="Tijdelijke aanduiding voor tekst 5">
            <a:extLst>
              <a:ext uri="{FF2B5EF4-FFF2-40B4-BE49-F238E27FC236}">
                <a16:creationId xmlns:a16="http://schemas.microsoft.com/office/drawing/2014/main" id="{D9DEF72B-B924-4A0D-8C83-3B370632C0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2616" y="3971925"/>
            <a:ext cx="2477419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14" name="Tijdelijke aanduiding voor tekst 5">
            <a:extLst>
              <a:ext uri="{FF2B5EF4-FFF2-40B4-BE49-F238E27FC236}">
                <a16:creationId xmlns:a16="http://schemas.microsoft.com/office/drawing/2014/main" id="{E9D30C54-E9E8-4300-8DA4-352DB3A71A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70240" y="3971924"/>
            <a:ext cx="2458230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07508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6032" y="1143000"/>
            <a:ext cx="2834640" cy="2377440"/>
          </a:xfrm>
        </p:spPr>
        <p:txBody>
          <a:bodyPr rtlCol="0" anchor="b">
            <a:normAutofit/>
          </a:bodyPr>
          <a:lstStyle>
            <a:lvl1pPr>
              <a:defRPr sz="3200" b="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3493008"/>
            <a:ext cx="2834640" cy="2322576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2D900E-62AD-43C4-81F4-4D30E1ED0665}" type="datetime1">
              <a:rPr lang="nl-NL" noProof="0" smtClean="0"/>
              <a:t>28-1-2026</a:t>
            </a:fld>
            <a:endParaRPr lang="nl-NL" noProof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nl-NL" noProof="0" smtClean="0"/>
              <a:pPr rtl="0"/>
              <a:t>‹N°›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05941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8" name="Rechthoek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DC0E58D1-2493-4076-B32D-32C725221580}" type="datetime1">
              <a:rPr lang="nl-NL" noProof="0" smtClean="0"/>
              <a:t>28-1-2026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‹N°›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3593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rchem.brussel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articipation@berchem.brussels/02/464.04.15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v%C3%A9rifier-croix-red-vert-attention-158879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rchem.brussel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articipation@berchem.brussels/02/464.04.15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participation@berchem.brussels" TargetMode="External"/><Relationship Id="rId4" Type="http://schemas.openxmlformats.org/officeDocument/2006/relationships/hyperlink" Target="https://pixabay.com/fr/vectors/personnes-humaine-groupe-personne-324576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hthoek 9">
            <a:extLst>
              <a:ext uri="{FF2B5EF4-FFF2-40B4-BE49-F238E27FC236}">
                <a16:creationId xmlns:a16="http://schemas.microsoft.com/office/drawing/2014/main" id="{8869841E-71E7-4F51-8E6F-5E8A5E375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pic>
        <p:nvPicPr>
          <p:cNvPr id="5" name="Afbeelding 4" descr="Familles de figurines en bâton se tenant la main">
            <a:extLst>
              <a:ext uri="{FF2B5EF4-FFF2-40B4-BE49-F238E27FC236}">
                <a16:creationId xmlns:a16="http://schemas.microsoft.com/office/drawing/2014/main" id="{A3A2E0DA-DA21-447D-AD1F-3DB915DD05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0986" y="-1"/>
            <a:ext cx="10287000" cy="6858000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594B067E-A161-4B29-A8FA-FEEB1944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6CA50C-1A88-4B3F-A34F-FE199F420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913" y="758952"/>
            <a:ext cx="4650142" cy="5330952"/>
          </a:xfrm>
        </p:spPr>
        <p:txBody>
          <a:bodyPr rtlCol="0">
            <a:normAutofit/>
          </a:bodyPr>
          <a:lstStyle/>
          <a:p>
            <a:pPr algn="ctr"/>
            <a:r>
              <a:rPr lang="fr-FR" sz="4400" b="1"/>
              <a:t>Session d’information</a:t>
            </a:r>
            <a:br>
              <a:rPr lang="fr-FR" sz="4400" b="1"/>
            </a:br>
            <a:r>
              <a:rPr lang="fr-FR" sz="4400"/>
              <a:t>aux associations</a:t>
            </a:r>
            <a:br>
              <a:rPr lang="fr-FR" sz="4400"/>
            </a:br>
            <a:br>
              <a:rPr lang="fr-FR" sz="4400"/>
            </a:br>
            <a:r>
              <a:rPr lang="fr-FR" sz="4400"/>
              <a:t>28/01/2026</a:t>
            </a:r>
            <a:br>
              <a:rPr lang="fr-FR" sz="4400"/>
            </a:br>
            <a:br>
              <a:rPr lang="fr-FR" sz="4400"/>
            </a:br>
            <a:r>
              <a:rPr lang="nl-NL" sz="4400" b="1" err="1"/>
              <a:t>Subsidiation</a:t>
            </a:r>
            <a:r>
              <a:rPr lang="nl-NL" sz="4400" b="1"/>
              <a:t> </a:t>
            </a:r>
            <a:r>
              <a:rPr lang="nl-NL" sz="4400" b="1" err="1"/>
              <a:t>aux</a:t>
            </a:r>
            <a:r>
              <a:rPr lang="nl-NL" sz="4400" b="1"/>
              <a:t> </a:t>
            </a:r>
            <a:r>
              <a:rPr lang="nl-NL" sz="4400" b="1" err="1"/>
              <a:t>associations</a:t>
            </a:r>
            <a:r>
              <a:rPr lang="nl-NL" sz="4400" b="1"/>
              <a:t> </a:t>
            </a:r>
            <a:r>
              <a:rPr lang="nl-NL" sz="4400" b="1" err="1"/>
              <a:t>locales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20C741F-0826-4AB6-A92E-AB4EB5021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45828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65960D-4EAD-5803-9FA7-2D4027DFA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591D7E-7AF1-F723-823D-F16EB167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" y="800100"/>
            <a:ext cx="3434715" cy="5292090"/>
          </a:xfr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rtl="0"/>
            <a:r>
              <a:rPr lang="nl-NL" sz="4400" b="1" err="1"/>
              <a:t>Avantages</a:t>
            </a:r>
            <a:r>
              <a:rPr lang="nl-NL" sz="4400" b="1"/>
              <a:t> pour les </a:t>
            </a:r>
            <a:r>
              <a:rPr lang="nl-NL" sz="4400" b="1" err="1"/>
              <a:t>associations</a:t>
            </a:r>
            <a:endParaRPr lang="nl-NL" sz="4400" b="1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5F9DBCF-987B-6776-2C2B-32A7467A191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68005" y="2283808"/>
            <a:ext cx="2458230" cy="2008678"/>
          </a:xfrm>
          <a:ln w="5715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/>
              <a:t>Moins de critères de subsidiation</a:t>
            </a:r>
            <a:r>
              <a:rPr lang="fr-FR" sz="2200"/>
              <a:t>,</a:t>
            </a:r>
            <a:br>
              <a:rPr lang="fr-FR" sz="2200"/>
            </a:br>
            <a:r>
              <a:rPr lang="fr-FR" sz="2200"/>
              <a:t>donc moins de renseignements à donner</a:t>
            </a:r>
            <a:endParaRPr lang="fr-BE" sz="2200" b="1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3D2E08A-E02A-7452-2870-AED66586594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152040" y="4567281"/>
            <a:ext cx="2458230" cy="2008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200"/>
              <a:t>Analyse et </a:t>
            </a:r>
            <a:r>
              <a:rPr lang="fr-FR" sz="2200" b="1"/>
              <a:t>octroi du subside dès réception de chaque demande</a:t>
            </a:r>
            <a:r>
              <a:rPr lang="fr-FR" sz="2200"/>
              <a:t>; plus d’attente de toutes les associations</a:t>
            </a:r>
            <a:endParaRPr lang="fr-BE" sz="2200" b="1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77E0F88-8713-6E46-E6EA-64E278057B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28841" y="158177"/>
            <a:ext cx="2477419" cy="2153653"/>
          </a:xfrm>
        </p:spPr>
        <p:txBody>
          <a:bodyPr>
            <a:noAutofit/>
          </a:bodyPr>
          <a:lstStyle/>
          <a:p>
            <a:r>
              <a:rPr lang="fr-FR" sz="2200" b="1"/>
              <a:t>Ouverture de la subsidiation aux associations sans reconnaissance préalable</a:t>
            </a:r>
            <a:r>
              <a:rPr lang="fr-FR" sz="2200"/>
              <a:t>, mais 2 saisons d’activités sur BSA</a:t>
            </a:r>
            <a:endParaRPr lang="fr-BE" sz="220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94A0DC2-BC49-5576-8EBF-47EDB24D62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77600" y="771505"/>
            <a:ext cx="2477419" cy="1623522"/>
          </a:xfrm>
        </p:spPr>
        <p:txBody>
          <a:bodyPr>
            <a:normAutofit/>
          </a:bodyPr>
          <a:lstStyle/>
          <a:p>
            <a:r>
              <a:rPr lang="fr-FR"/>
              <a:t> </a:t>
            </a:r>
            <a:endParaRPr lang="fr-BE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C941226-2C7E-F972-30FF-85FFAC5F13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84034" y="388288"/>
            <a:ext cx="2458230" cy="1194978"/>
          </a:xfrm>
        </p:spPr>
        <p:txBody>
          <a:bodyPr>
            <a:noAutofit/>
          </a:bodyPr>
          <a:lstStyle/>
          <a:p>
            <a:r>
              <a:rPr lang="fr-FR" sz="2200"/>
              <a:t>Renseignements </a:t>
            </a:r>
            <a:r>
              <a:rPr lang="fr-FR" sz="2200" b="1"/>
              <a:t>par saison </a:t>
            </a:r>
            <a:r>
              <a:rPr lang="fr-FR" sz="2200"/>
              <a:t>pour coller à la réalité des associations</a:t>
            </a:r>
            <a:endParaRPr lang="fr-BE" sz="2200"/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AC03FC74-1AB0-22C9-CEC9-749ECDABB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8841" y="2311829"/>
            <a:ext cx="2458230" cy="2234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/>
              <a:t>Dispense</a:t>
            </a:r>
            <a:r>
              <a:rPr lang="fr-FR" sz="2200"/>
              <a:t> de l’obligation de transmettre les </a:t>
            </a:r>
            <a:r>
              <a:rPr lang="fr-FR" sz="2200" b="1"/>
              <a:t>comptes</a:t>
            </a:r>
            <a:endParaRPr lang="fr-BE" sz="2200" b="1"/>
          </a:p>
        </p:txBody>
      </p:sp>
      <p:sp>
        <p:nvSpPr>
          <p:cNvPr id="14" name="Espace réservé du contenu 11">
            <a:extLst>
              <a:ext uri="{FF2B5EF4-FFF2-40B4-BE49-F238E27FC236}">
                <a16:creationId xmlns:a16="http://schemas.microsoft.com/office/drawing/2014/main" id="{87324FE8-37A2-1653-E660-FF54F27549B2}"/>
              </a:ext>
            </a:extLst>
          </p:cNvPr>
          <p:cNvSpPr txBox="1">
            <a:spLocks/>
          </p:cNvSpPr>
          <p:nvPr/>
        </p:nvSpPr>
        <p:spPr>
          <a:xfrm>
            <a:off x="4087277" y="3707057"/>
            <a:ext cx="2458230" cy="2008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/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F086C897-5E24-0230-3C4B-8E12A7BCCFCC}"/>
              </a:ext>
            </a:extLst>
          </p:cNvPr>
          <p:cNvSpPr txBox="1">
            <a:spLocks/>
          </p:cNvSpPr>
          <p:nvPr/>
        </p:nvSpPr>
        <p:spPr>
          <a:xfrm>
            <a:off x="6568005" y="4427361"/>
            <a:ext cx="2458230" cy="2008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200" b="1"/>
              <a:t>Plus de moment obligatoire d’introduction </a:t>
            </a:r>
            <a:r>
              <a:rPr lang="fr-FR" sz="2200"/>
              <a:t>de la demande sauf pour mouvements de jeunesse (avril)</a:t>
            </a:r>
            <a:endParaRPr lang="fr-BE" sz="2200"/>
          </a:p>
        </p:txBody>
      </p:sp>
      <p:sp>
        <p:nvSpPr>
          <p:cNvPr id="16" name="Espace réservé du contenu 6">
            <a:extLst>
              <a:ext uri="{FF2B5EF4-FFF2-40B4-BE49-F238E27FC236}">
                <a16:creationId xmlns:a16="http://schemas.microsoft.com/office/drawing/2014/main" id="{167910B3-2556-5920-024E-0EDEE7FBD674}"/>
              </a:ext>
            </a:extLst>
          </p:cNvPr>
          <p:cNvSpPr txBox="1">
            <a:spLocks/>
          </p:cNvSpPr>
          <p:nvPr/>
        </p:nvSpPr>
        <p:spPr>
          <a:xfrm>
            <a:off x="3848030" y="4331988"/>
            <a:ext cx="2458230" cy="2008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200" b="1"/>
              <a:t>Transparence du calcul</a:t>
            </a:r>
            <a:r>
              <a:rPr lang="fr-FR" sz="2200"/>
              <a:t> du subside, qui ne dépend plus des autres associations</a:t>
            </a:r>
            <a:endParaRPr lang="fr-BE" sz="2200"/>
          </a:p>
        </p:txBody>
      </p:sp>
      <p:sp>
        <p:nvSpPr>
          <p:cNvPr id="17" name="Espace réservé du contenu 11">
            <a:extLst>
              <a:ext uri="{FF2B5EF4-FFF2-40B4-BE49-F238E27FC236}">
                <a16:creationId xmlns:a16="http://schemas.microsoft.com/office/drawing/2014/main" id="{7416206F-7213-0FB0-07DE-F2BDDED764E7}"/>
              </a:ext>
            </a:extLst>
          </p:cNvPr>
          <p:cNvSpPr txBox="1">
            <a:spLocks/>
          </p:cNvSpPr>
          <p:nvPr/>
        </p:nvSpPr>
        <p:spPr>
          <a:xfrm>
            <a:off x="9152040" y="1746610"/>
            <a:ext cx="2458230" cy="2808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200" b="1"/>
              <a:t>Forfait par membre berchemois et activité berchemoise </a:t>
            </a:r>
            <a:r>
              <a:rPr lang="fr-FR" sz="2200"/>
              <a:t>(pas AG ou organe de gestion)</a:t>
            </a:r>
            <a:r>
              <a:rPr lang="fr-FR" sz="2200" b="1"/>
              <a:t> </a:t>
            </a:r>
            <a:r>
              <a:rPr lang="fr-BE" sz="2200"/>
              <a:t>avec subside min 50€</a:t>
            </a:r>
            <a:endParaRPr lang="fr-FR" sz="22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BD900F1-6ED7-4A53-B55F-CD8BCDB088CC}"/>
              </a:ext>
            </a:extLst>
          </p:cNvPr>
          <p:cNvSpPr txBox="1"/>
          <p:nvPr/>
        </p:nvSpPr>
        <p:spPr>
          <a:xfrm>
            <a:off x="6491804" y="297296"/>
            <a:ext cx="2377671" cy="1785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200" b="1">
                <a:solidFill>
                  <a:schemeClr val="tx1">
                    <a:lumMod val="75000"/>
                    <a:lumOff val="25000"/>
                  </a:schemeClr>
                </a:solidFill>
              </a:rPr>
              <a:t>Plus de rapport annuel</a:t>
            </a:r>
            <a:r>
              <a:rPr lang="fr-FR" sz="2200">
                <a:solidFill>
                  <a:schemeClr val="tx1">
                    <a:lumMod val="75000"/>
                    <a:lumOff val="25000"/>
                  </a:schemeClr>
                </a:solidFill>
              </a:rPr>
              <a:t> à transmettre pour le maintien de la reconnaissance</a:t>
            </a:r>
            <a:endParaRPr lang="fr-BE" sz="2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47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C628A1-B7FC-DD56-E47C-4C2EDA864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" y="780937"/>
            <a:ext cx="3442782" cy="5286983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fr-FR" sz="4400" b="1"/>
              <a:t>Cible</a:t>
            </a:r>
            <a:endParaRPr lang="fr-BE" sz="4400" b="1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E29773-A0BF-317E-60F9-793A2CF53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168" y="4306"/>
            <a:ext cx="8391525" cy="6848214"/>
          </a:xfrm>
        </p:spPr>
        <p:txBody>
          <a:bodyPr>
            <a:normAutofit lnSpcReduction="10000"/>
          </a:bodyPr>
          <a:lstStyle/>
          <a:p>
            <a:endParaRPr lang="fr-FR"/>
          </a:p>
          <a:p>
            <a:r>
              <a:rPr lang="fr-FR" sz="2400" dirty="0"/>
              <a:t>Asbl ou association de fait</a:t>
            </a:r>
            <a:r>
              <a:rPr lang="fr-BE" sz="2400" dirty="0"/>
              <a:t> (pas de but lucratif)</a:t>
            </a:r>
          </a:p>
          <a:p>
            <a:r>
              <a:rPr lang="fr-FR" sz="2400" dirty="0"/>
              <a:t>Hors associations sportives (ligne budgétaire subsides associations sportives non reprise au plan triennal actuel pour renforcer les chèques sports)</a:t>
            </a:r>
          </a:p>
          <a:p>
            <a:r>
              <a:rPr lang="fr-BE" sz="2400" b="1" dirty="0"/>
              <a:t>Siège social à BSA</a:t>
            </a:r>
          </a:p>
          <a:p>
            <a:r>
              <a:rPr lang="fr-BE" sz="2400" b="1" dirty="0"/>
              <a:t>Active depuis déjà 2 saisons sur BSA préalablement à la demande de subsides</a:t>
            </a:r>
          </a:p>
          <a:p>
            <a:r>
              <a:rPr lang="fr-BE" sz="2400" b="1" dirty="0"/>
              <a:t>Activités sur BSA ou au départ de BSA mais pour lesquels l’association a encouragé la participation d’habitants berchemois</a:t>
            </a:r>
          </a:p>
          <a:p>
            <a:r>
              <a:rPr lang="fr-BE" sz="2400" dirty="0"/>
              <a:t>Qui ne bénéficie pas de subside octroyé par un autre pouvoir </a:t>
            </a:r>
            <a:r>
              <a:rPr lang="fr-BE" sz="2400" u="sng" dirty="0"/>
              <a:t>local</a:t>
            </a:r>
          </a:p>
          <a:p>
            <a:r>
              <a:rPr lang="fr-BE" sz="2400" dirty="0"/>
              <a:t>Qui ne bénéficie pas d’un subside octroyé individuellement au budget communal</a:t>
            </a:r>
          </a:p>
          <a:p>
            <a:r>
              <a:rPr lang="fr-BE" sz="2400" dirty="0"/>
              <a:t>Qui n’emploie pas du personnel rémunéré par l’association</a:t>
            </a:r>
            <a:br>
              <a:rPr lang="fr-BE" sz="2400" dirty="0"/>
            </a:br>
            <a:r>
              <a:rPr lang="fr-BE" sz="2400" dirty="0"/>
              <a:t>(</a:t>
            </a:r>
            <a:r>
              <a:rPr lang="fr-BE" sz="2400" u="sng" dirty="0"/>
              <a:t>le défraiement volontaire est autorisé</a:t>
            </a:r>
            <a:r>
              <a:rPr lang="fr-BE" sz="2400" dirty="0"/>
              <a:t>)</a:t>
            </a:r>
            <a:endParaRPr lang="fr-BE" dirty="0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01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850FB-DD4E-48FF-88F7-A4469C36B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FF3305-8B8A-9A9D-3071-F2EB39F6E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" y="761887"/>
            <a:ext cx="3442782" cy="5277458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fr-FR" sz="4400" b="1"/>
              <a:t>2 Catégories</a:t>
            </a:r>
            <a:endParaRPr lang="fr-BE" sz="4400" b="1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01119-EB6B-3338-A7C8-BE4D6FF3E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7912" y="175363"/>
            <a:ext cx="3950208" cy="657616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BE" sz="2800" b="1" u="sng"/>
              <a:t>Mouvements de jeunesse </a:t>
            </a:r>
            <a:endParaRPr lang="en-US"/>
          </a:p>
          <a:p>
            <a:r>
              <a:rPr lang="fr-BE" sz="2800"/>
              <a:t>Mouvements de jeunesse et </a:t>
            </a:r>
            <a:r>
              <a:rPr lang="fr-BE" sz="2800" err="1"/>
              <a:t>jeugdhuis</a:t>
            </a:r>
            <a:r>
              <a:rPr lang="fr-BE" sz="2800"/>
              <a:t> De </a:t>
            </a:r>
            <a:r>
              <a:rPr lang="fr-BE" sz="2800" err="1"/>
              <a:t>Kuub</a:t>
            </a:r>
            <a:endParaRPr lang="fr-BE" sz="2800"/>
          </a:p>
          <a:p>
            <a:r>
              <a:rPr lang="fr-BE" sz="2800"/>
              <a:t>2026 : 11.000€ suite à la fusion des montants du subside jeunesse avec subside camp (supprimé)</a:t>
            </a:r>
          </a:p>
          <a:p>
            <a:r>
              <a:rPr lang="fr-BE" sz="2800"/>
              <a:t>Même calcul qu’avant : 10% du budget par association + solde sur base du nombre de membres berchemois</a:t>
            </a:r>
          </a:p>
          <a:p>
            <a:r>
              <a:rPr lang="fr-BE" sz="2800"/>
              <a:t>Remise des formulaires pour 30.04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BDAE545-D832-0529-ACA8-D3EBACEC7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18120" y="175363"/>
            <a:ext cx="3474720" cy="657616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2800" b="1" u="sng"/>
              <a:t>Autres associations (sauf sportives)</a:t>
            </a:r>
            <a:endParaRPr lang="en-US"/>
          </a:p>
          <a:p>
            <a:r>
              <a:rPr lang="fr-FR" sz="2800"/>
              <a:t>2026 : 7.700€ </a:t>
            </a:r>
          </a:p>
          <a:p>
            <a:r>
              <a:rPr lang="fr-FR" sz="2800"/>
              <a:t>Calcul par forfait : 3€/membre berchemois, 5€/journée d’activité</a:t>
            </a:r>
          </a:p>
          <a:p>
            <a:r>
              <a:rPr lang="fr-FR" sz="2800"/>
              <a:t>Max. 2.500€ par bénéficiaire</a:t>
            </a:r>
          </a:p>
        </p:txBody>
      </p:sp>
    </p:spTree>
    <p:extLst>
      <p:ext uri="{BB962C8B-B14F-4D97-AF65-F5344CB8AC3E}">
        <p14:creationId xmlns:p14="http://schemas.microsoft.com/office/powerpoint/2010/main" val="2848931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8434DC-A92A-BAA4-4E85-8575C4832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" y="771525"/>
            <a:ext cx="3425190" cy="5292090"/>
          </a:xfr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4400" b="1"/>
              <a:t>A venir</a:t>
            </a:r>
            <a:endParaRPr lang="fr-BE" sz="4400" b="1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E744F01-819B-F288-0FF6-0CD73CEC72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09180" y="124159"/>
            <a:ext cx="3822995" cy="59551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sz="2800" b="1" u="sng"/>
              <a:t>Saison 2024-2025</a:t>
            </a:r>
            <a:endParaRPr lang="en-US"/>
          </a:p>
          <a:p>
            <a:r>
              <a:rPr lang="fr-BE" sz="2800"/>
              <a:t>Pour les associations qui faisaient l’objet d’une </a:t>
            </a:r>
            <a:r>
              <a:rPr lang="fr-BE" sz="2800" b="1"/>
              <a:t>reconnaissance</a:t>
            </a:r>
            <a:r>
              <a:rPr lang="fr-BE" sz="2800"/>
              <a:t> par la commune en 2024, </a:t>
            </a:r>
            <a:r>
              <a:rPr lang="fr-BE" sz="2800" b="1"/>
              <a:t>dispense</a:t>
            </a:r>
            <a:r>
              <a:rPr lang="fr-BE" sz="2800"/>
              <a:t> de l’obligation de remettre la preuve de 2 saisons d’activités préalables à BSA pour l’attribution du subside; seulement formulaire</a:t>
            </a:r>
          </a:p>
          <a:p>
            <a:endParaRPr lang="fr-BE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38D0456-2809-1315-6224-EAF8B14082E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711864" y="124159"/>
            <a:ext cx="3822995" cy="59551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b="1" u="sng"/>
              <a:t>Saison 2025-2026</a:t>
            </a:r>
            <a:endParaRPr lang="en-US"/>
          </a:p>
          <a:p>
            <a:r>
              <a:rPr lang="fr-FR" sz="2800" b="1"/>
              <a:t>Si subsidiée en 2026,</a:t>
            </a:r>
            <a:r>
              <a:rPr lang="fr-FR" sz="2800"/>
              <a:t> </a:t>
            </a:r>
            <a:r>
              <a:rPr lang="fr-BE" sz="2800" b="1"/>
              <a:t>dispense</a:t>
            </a:r>
            <a:r>
              <a:rPr lang="fr-BE" sz="2800"/>
              <a:t> de l’obligation de remettre la preuve de 2 saisons d’activités préalables à BSA </a:t>
            </a:r>
            <a:r>
              <a:rPr lang="fr-FR" sz="2800"/>
              <a:t>- seulement formulaire</a:t>
            </a:r>
          </a:p>
          <a:p>
            <a:r>
              <a:rPr lang="fr-FR" sz="2800"/>
              <a:t>Si pas subsidiée en 2026, formulaire + preuve de 2 saisons d’activités préalables à BSA</a:t>
            </a:r>
            <a:endParaRPr lang="fr-BE" sz="280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2A4F44B-1C0F-C4D2-B687-B8BFC7BA28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75931" y="5932598"/>
            <a:ext cx="2477419" cy="803275"/>
          </a:xfrm>
        </p:spPr>
        <p:txBody>
          <a:bodyPr>
            <a:normAutofit/>
          </a:bodyPr>
          <a:lstStyle/>
          <a:p>
            <a:pPr algn="ctr"/>
            <a:r>
              <a:rPr lang="fr-FR" sz="3200" b="1"/>
              <a:t>2026</a:t>
            </a:r>
            <a:endParaRPr lang="fr-BE" sz="3200" b="1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03F7894-A235-2B5D-6CD3-312E614A20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94246" y="5930566"/>
            <a:ext cx="2458230" cy="803275"/>
          </a:xfrm>
        </p:spPr>
        <p:txBody>
          <a:bodyPr/>
          <a:lstStyle/>
          <a:p>
            <a:pPr algn="ctr"/>
            <a:r>
              <a:rPr lang="fr-FR" sz="3200" b="1"/>
              <a:t>2027</a:t>
            </a:r>
            <a:endParaRPr lang="fr-BE" sz="3200" b="1"/>
          </a:p>
        </p:txBody>
      </p:sp>
    </p:spTree>
    <p:extLst>
      <p:ext uri="{BB962C8B-B14F-4D97-AF65-F5344CB8AC3E}">
        <p14:creationId xmlns:p14="http://schemas.microsoft.com/office/powerpoint/2010/main" val="1711909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19002F-57E0-98F9-FF0F-50EC581A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" y="752362"/>
            <a:ext cx="3442782" cy="5315558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fr-BE" sz="4400" b="1"/>
              <a:t>Modalités</a:t>
            </a:r>
            <a:endParaRPr lang="fr-BE" sz="44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87146B-55C0-3269-BD36-2CEDD324D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9693" y="44396"/>
            <a:ext cx="8747644" cy="6774697"/>
          </a:xfrm>
        </p:spPr>
        <p:txBody>
          <a:bodyPr>
            <a:noAutofit/>
          </a:bodyPr>
          <a:lstStyle/>
          <a:p>
            <a:r>
              <a:rPr lang="fr-BE" sz="2800" dirty="0"/>
              <a:t>Pas de courrier envoyé par la commune aux associations; </a:t>
            </a:r>
            <a:r>
              <a:rPr lang="fr-BE" sz="2800" b="1" dirty="0"/>
              <a:t>rappel annuel dans le Berchem News</a:t>
            </a:r>
          </a:p>
          <a:p>
            <a:r>
              <a:rPr lang="fr-BE" sz="2800" b="1" dirty="0"/>
              <a:t>Formulaire disponible </a:t>
            </a:r>
            <a:r>
              <a:rPr lang="fr-BE" sz="2800" dirty="0"/>
              <a:t>:</a:t>
            </a:r>
            <a:br>
              <a:rPr lang="fr-BE" sz="2800" dirty="0"/>
            </a:br>
            <a:r>
              <a:rPr lang="fr-BE" sz="2800" dirty="0"/>
              <a:t>- sur le site internet </a:t>
            </a:r>
            <a:r>
              <a:rPr lang="fr-BE" sz="2800" dirty="0">
                <a:hlinkClick r:id="rId3"/>
              </a:rPr>
              <a:t>www.berchem.brussels</a:t>
            </a:r>
            <a:r>
              <a:rPr lang="fr-BE" sz="2800" dirty="0"/>
              <a:t> </a:t>
            </a:r>
            <a:br>
              <a:rPr lang="fr-BE" sz="2800" dirty="0"/>
            </a:br>
            <a:r>
              <a:rPr lang="fr-BE" sz="2800" dirty="0"/>
              <a:t>(Page "Vous, citoyen/Participation citoyenne"), </a:t>
            </a:r>
            <a:br>
              <a:rPr lang="fr-BE" sz="2800" dirty="0"/>
            </a:br>
            <a:r>
              <a:rPr lang="fr-BE" sz="2800" dirty="0"/>
              <a:t>- format papier sur demande à </a:t>
            </a:r>
            <a:r>
              <a:rPr lang="fr-BE" sz="2800" dirty="0" err="1">
                <a:hlinkClick r:id="rId4"/>
              </a:rPr>
              <a:t>participation@berchem.brussels</a:t>
            </a:r>
            <a:r>
              <a:rPr lang="fr-BE" sz="2800" dirty="0">
                <a:hlinkClick r:id="rId4"/>
              </a:rPr>
              <a:t> ou 02/464.04.15</a:t>
            </a:r>
            <a:r>
              <a:rPr lang="fr-BE" sz="2800" dirty="0"/>
              <a:t> </a:t>
            </a:r>
            <a:br>
              <a:rPr lang="fr-BE" sz="2800" dirty="0"/>
            </a:br>
            <a:r>
              <a:rPr lang="fr-BE" sz="2800" dirty="0"/>
              <a:t>- formulaire électronique via </a:t>
            </a:r>
            <a:r>
              <a:rPr lang="fr-BE" sz="2800" dirty="0" err="1"/>
              <a:t>Irisbox</a:t>
            </a:r>
            <a:endParaRPr lang="fr-BE" sz="2800" dirty="0"/>
          </a:p>
          <a:p>
            <a:r>
              <a:rPr lang="fr-BE" sz="2800" dirty="0"/>
              <a:t>A remplir par un membre de l’organe de gestion de l’association qui devient personne de contact du suivi du dossier de subsidiation</a:t>
            </a:r>
          </a:p>
          <a:p>
            <a:r>
              <a:rPr lang="fr-BE" sz="2800" dirty="0"/>
              <a:t>A remettre en papier ou par mail au service Participation </a:t>
            </a:r>
            <a:r>
              <a:rPr lang="fr-BE" sz="2800"/>
              <a:t>ou via </a:t>
            </a:r>
            <a:r>
              <a:rPr lang="fr-BE" sz="2800" dirty="0" err="1"/>
              <a:t>Irisbox</a:t>
            </a:r>
            <a:endParaRPr lang="fr-BE" dirty="0"/>
          </a:p>
          <a:p>
            <a:r>
              <a:rPr lang="fr-BE" sz="2800" dirty="0"/>
              <a:t>Quand ? Tout au long de l’année avant le 31.10 (sauf pour les mouvements de jeunesse : date limite 30.04)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03865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89DA5-C9DF-9696-1FFD-EFB8AE7B1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7EF02-730C-014C-1480-B6E5F5741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" y="784098"/>
            <a:ext cx="9153525" cy="5293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/>
              <a:t>3. Subside pour les initiatives à vocation </a:t>
            </a:r>
            <a:r>
              <a:rPr lang="en-US" b="1" err="1"/>
              <a:t>sociale</a:t>
            </a:r>
          </a:p>
        </p:txBody>
      </p:sp>
    </p:spTree>
    <p:extLst>
      <p:ext uri="{BB962C8B-B14F-4D97-AF65-F5344CB8AC3E}">
        <p14:creationId xmlns:p14="http://schemas.microsoft.com/office/powerpoint/2010/main" val="697557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073768-5322-AF36-8AF0-E05923ABD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1001" y="2286"/>
            <a:ext cx="8410575" cy="6855714"/>
          </a:xfrm>
        </p:spPr>
        <p:txBody>
          <a:bodyPr>
            <a:normAutofit/>
          </a:bodyPr>
          <a:lstStyle/>
          <a:p>
            <a:r>
              <a:rPr lang="fr-FR" sz="3100">
                <a:solidFill>
                  <a:schemeClr val="accent1">
                    <a:lumMod val="50000"/>
                  </a:schemeClr>
                </a:solidFill>
              </a:rPr>
              <a:t>Toute initiative qui vise à répondre à un </a:t>
            </a:r>
            <a:r>
              <a:rPr lang="fr-FR" sz="3100" b="1">
                <a:solidFill>
                  <a:schemeClr val="accent1">
                    <a:lumMod val="50000"/>
                  </a:schemeClr>
                </a:solidFill>
              </a:rPr>
              <a:t>besoin</a:t>
            </a:r>
            <a:r>
              <a:rPr lang="fr-FR" sz="3100">
                <a:solidFill>
                  <a:schemeClr val="accent1">
                    <a:lumMod val="50000"/>
                  </a:schemeClr>
                </a:solidFill>
              </a:rPr>
              <a:t> collectif ou amène une </a:t>
            </a:r>
            <a:r>
              <a:rPr lang="fr-FR" sz="3100" b="1">
                <a:solidFill>
                  <a:schemeClr val="accent1">
                    <a:lumMod val="50000"/>
                  </a:schemeClr>
                </a:solidFill>
              </a:rPr>
              <a:t>plus-value</a:t>
            </a:r>
            <a:r>
              <a:rPr lang="fr-FR" sz="3100">
                <a:solidFill>
                  <a:schemeClr val="accent1">
                    <a:lumMod val="50000"/>
                  </a:schemeClr>
                </a:solidFill>
              </a:rPr>
              <a:t> en matière sociale, en mettant l’humain, la solidarité et le bien commun au centre des objectifs.</a:t>
            </a:r>
            <a:br>
              <a:rPr lang="fr-FR" sz="3100"/>
            </a:br>
            <a:br>
              <a:rPr lang="fr-FR" sz="3100"/>
            </a:br>
            <a:r>
              <a:rPr lang="fr-FR" sz="3100">
                <a:solidFill>
                  <a:schemeClr val="accent1">
                    <a:lumMod val="50000"/>
                  </a:schemeClr>
                </a:solidFill>
              </a:rPr>
              <a:t>Toute initiative visant à créer et renforcer la </a:t>
            </a:r>
            <a:r>
              <a:rPr lang="fr-FR" sz="3100" b="1">
                <a:solidFill>
                  <a:schemeClr val="accent1">
                    <a:lumMod val="50000"/>
                  </a:schemeClr>
                </a:solidFill>
              </a:rPr>
              <a:t>convivialité </a:t>
            </a:r>
            <a:r>
              <a:rPr lang="fr-FR" sz="3100">
                <a:solidFill>
                  <a:schemeClr val="accent1">
                    <a:lumMod val="50000"/>
                  </a:schemeClr>
                </a:solidFill>
              </a:rPr>
              <a:t>et</a:t>
            </a:r>
            <a:r>
              <a:rPr lang="fr-FR" sz="31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3100">
                <a:solidFill>
                  <a:schemeClr val="accent1">
                    <a:lumMod val="50000"/>
                  </a:schemeClr>
                </a:solidFill>
              </a:rPr>
              <a:t>le </a:t>
            </a:r>
            <a:r>
              <a:rPr lang="fr-FR" sz="3100" b="1">
                <a:solidFill>
                  <a:schemeClr val="accent1">
                    <a:lumMod val="50000"/>
                  </a:schemeClr>
                </a:solidFill>
              </a:rPr>
              <a:t>lien social</a:t>
            </a:r>
            <a:r>
              <a:rPr lang="fr-FR" sz="3100">
                <a:solidFill>
                  <a:schemeClr val="accent1">
                    <a:lumMod val="50000"/>
                  </a:schemeClr>
                </a:solidFill>
              </a:rPr>
              <a:t>.</a:t>
            </a:r>
            <a:br>
              <a:rPr lang="fr-FR" sz="3100"/>
            </a:br>
            <a:br>
              <a:rPr lang="fr-FR" sz="3100"/>
            </a:br>
            <a:r>
              <a:rPr lang="fr-FR" sz="3100">
                <a:solidFill>
                  <a:schemeClr val="accent1">
                    <a:lumMod val="50000"/>
                  </a:schemeClr>
                </a:solidFill>
              </a:rPr>
              <a:t>Toute initiative visant des </a:t>
            </a:r>
            <a:r>
              <a:rPr lang="fr-FR" sz="3100" b="1">
                <a:solidFill>
                  <a:schemeClr val="accent1">
                    <a:lumMod val="50000"/>
                  </a:schemeClr>
                </a:solidFill>
              </a:rPr>
              <a:t>publics fragilisés :</a:t>
            </a:r>
            <a:r>
              <a:rPr lang="fr-FR" sz="3100">
                <a:solidFill>
                  <a:schemeClr val="accent1">
                    <a:lumMod val="50000"/>
                  </a:schemeClr>
                </a:solidFill>
              </a:rPr>
              <a:t> isolement des personnes âgées, décrochage scolaire, inclusion des personnes en situation de handicap, insertion professionnelle des jeunes, lutte contre la précarité, etc.</a:t>
            </a:r>
            <a:br>
              <a:rPr lang="fr-BE" sz="2800"/>
            </a:br>
            <a:endParaRPr lang="nl-NL" sz="2200" spc="0">
              <a:latin typeface="Aptos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00BC9A9-88FA-EE55-2450-3E52D7F725DA}"/>
              </a:ext>
            </a:extLst>
          </p:cNvPr>
          <p:cNvSpPr txBox="1"/>
          <p:nvPr/>
        </p:nvSpPr>
        <p:spPr>
          <a:xfrm>
            <a:off x="-2020" y="2709430"/>
            <a:ext cx="3415687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fr-FR" sz="4400" b="1" dirty="0">
                <a:solidFill>
                  <a:schemeClr val="bg1"/>
                </a:solidFill>
              </a:rPr>
              <a:t>Vocation</a:t>
            </a:r>
            <a:r>
              <a:rPr lang="fr-FR" sz="4400" dirty="0">
                <a:solidFill>
                  <a:schemeClr val="bg1"/>
                </a:solidFill>
              </a:rPr>
              <a:t> </a:t>
            </a:r>
            <a:r>
              <a:rPr lang="fr-FR" sz="4400" b="1" dirty="0">
                <a:solidFill>
                  <a:schemeClr val="bg1"/>
                </a:solidFill>
              </a:rPr>
              <a:t>sociale</a:t>
            </a:r>
          </a:p>
        </p:txBody>
      </p:sp>
    </p:spTree>
    <p:extLst>
      <p:ext uri="{BB962C8B-B14F-4D97-AF65-F5344CB8AC3E}">
        <p14:creationId xmlns:p14="http://schemas.microsoft.com/office/powerpoint/2010/main" val="1604104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63A8EA-CA91-8BF9-3C80-3AE60BAEC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56" y="780937"/>
            <a:ext cx="3442782" cy="5296508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fr-FR" sz="4400" b="1" dirty="0"/>
              <a:t>Cible </a:t>
            </a:r>
            <a:br>
              <a:rPr lang="fr-FR" b="1" dirty="0"/>
            </a:br>
            <a:r>
              <a:rPr lang="fr-FR" b="1" dirty="0"/>
              <a:t> </a:t>
            </a:r>
            <a:br>
              <a:rPr lang="fr-FR" b="1" dirty="0"/>
            </a:br>
            <a:r>
              <a:rPr lang="fr-FR" sz="2600" b="1" dirty="0">
                <a:solidFill>
                  <a:schemeClr val="bg1"/>
                </a:solidFill>
              </a:rPr>
              <a:t>les associations</a:t>
            </a:r>
            <a:br>
              <a:rPr lang="fr-FR" sz="2600" b="1" dirty="0"/>
            </a:br>
            <a:r>
              <a:rPr lang="fr-FR" sz="2600" b="1" dirty="0">
                <a:solidFill>
                  <a:schemeClr val="bg1"/>
                </a:solidFill>
              </a:rPr>
              <a:t>(</a:t>
            </a:r>
            <a:r>
              <a:rPr lang="fr-FR" sz="2600" b="1" dirty="0" err="1">
                <a:solidFill>
                  <a:schemeClr val="bg1"/>
                </a:solidFill>
              </a:rPr>
              <a:t>asbl</a:t>
            </a:r>
            <a:r>
              <a:rPr lang="fr-FR" sz="2600" b="1" dirty="0">
                <a:solidFill>
                  <a:schemeClr val="bg1"/>
                </a:solidFill>
              </a:rPr>
              <a:t> et de fait) </a:t>
            </a:r>
            <a:br>
              <a:rPr lang="fr-FR" sz="2600" b="1" dirty="0"/>
            </a:br>
            <a:r>
              <a:rPr lang="fr-FR" sz="2600" b="1" dirty="0">
                <a:solidFill>
                  <a:schemeClr val="bg1"/>
                </a:solidFill>
              </a:rPr>
              <a:t>ayant leur siège social à BSA et proposant depuis au moins 2 ans des activités sur le territoire BSA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273979F-69CA-6E75-9221-AC7C0C327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35471" y="1425859"/>
            <a:ext cx="3795207" cy="54338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500" u="sng">
                <a:solidFill>
                  <a:schemeClr val="bg2">
                    <a:lumMod val="50000"/>
                  </a:schemeClr>
                </a:solidFill>
              </a:rPr>
              <a:t>Associations</a:t>
            </a:r>
            <a:r>
              <a:rPr lang="fr-FR" sz="2500">
                <a:solidFill>
                  <a:schemeClr val="bg2">
                    <a:lumMod val="50000"/>
                  </a:schemeClr>
                </a:solidFill>
              </a:rPr>
              <a:t> bénéficiant déjà d’un </a:t>
            </a:r>
            <a:r>
              <a:rPr lang="fr-FR" sz="2500" b="1">
                <a:solidFill>
                  <a:schemeClr val="bg2">
                    <a:lumMod val="50000"/>
                  </a:schemeClr>
                </a:solidFill>
              </a:rPr>
              <a:t>subside de fonctionnement communal</a:t>
            </a:r>
            <a:endParaRPr lang="fr-FR" sz="250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sz="2500" u="sng">
                <a:solidFill>
                  <a:schemeClr val="bg2">
                    <a:lumMod val="50000"/>
                  </a:schemeClr>
                </a:solidFill>
              </a:rPr>
              <a:t>Associations</a:t>
            </a:r>
            <a:r>
              <a:rPr lang="fr-FR" sz="2500">
                <a:solidFill>
                  <a:schemeClr val="bg2">
                    <a:lumMod val="50000"/>
                  </a:schemeClr>
                </a:solidFill>
              </a:rPr>
              <a:t> employant du </a:t>
            </a:r>
            <a:r>
              <a:rPr lang="fr-FR" sz="2500" b="1">
                <a:solidFill>
                  <a:schemeClr val="bg2">
                    <a:lumMod val="50000"/>
                  </a:schemeClr>
                </a:solidFill>
              </a:rPr>
              <a:t>personnel</a:t>
            </a:r>
            <a:r>
              <a:rPr lang="fr-FR" sz="250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2500" b="1">
                <a:solidFill>
                  <a:schemeClr val="bg2">
                    <a:lumMod val="50000"/>
                  </a:schemeClr>
                </a:solidFill>
              </a:rPr>
              <a:t>rémunéré par l’association</a:t>
            </a:r>
            <a:endParaRPr lang="fr-BE" sz="2500" b="1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sz="2500" u="sng">
                <a:solidFill>
                  <a:schemeClr val="bg2">
                    <a:lumMod val="50000"/>
                  </a:schemeClr>
                </a:solidFill>
              </a:rPr>
              <a:t>Initiatives</a:t>
            </a:r>
            <a:r>
              <a:rPr lang="fr-FR" sz="2500">
                <a:solidFill>
                  <a:schemeClr val="bg2">
                    <a:lumMod val="50000"/>
                  </a:schemeClr>
                </a:solidFill>
              </a:rPr>
              <a:t> bénéficiant déjà en tout ou en partie d’un </a:t>
            </a:r>
            <a:r>
              <a:rPr lang="fr-FR" sz="2500" b="1">
                <a:solidFill>
                  <a:schemeClr val="bg2">
                    <a:lumMod val="50000"/>
                  </a:schemeClr>
                </a:solidFill>
              </a:rPr>
              <a:t>soutien d’un autre pouvoir local</a:t>
            </a:r>
            <a:endParaRPr lang="fr-BE" sz="2500" b="1">
              <a:solidFill>
                <a:schemeClr val="bg2">
                  <a:lumMod val="50000"/>
                </a:schemeClr>
              </a:solidFill>
            </a:endParaRPr>
          </a:p>
          <a:p>
            <a:endParaRPr lang="fr-BE"/>
          </a:p>
          <a:p>
            <a:endParaRPr lang="fr-BE"/>
          </a:p>
        </p:txBody>
      </p:sp>
      <p:pic>
        <p:nvPicPr>
          <p:cNvPr id="8" name="Image 7" descr="Une image contenant Caractère coloré, Graphique, symbole, graphisme&#10;&#10;Le contenu généré par l’IA peut être incorrect.">
            <a:extLst>
              <a:ext uri="{FF2B5EF4-FFF2-40B4-BE49-F238E27FC236}">
                <a16:creationId xmlns:a16="http://schemas.microsoft.com/office/drawing/2014/main" id="{C12F1BFF-C254-3698-D46C-8636C9041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83545" y="280423"/>
            <a:ext cx="2486026" cy="838201"/>
          </a:xfrm>
          <a:prstGeom prst="rect">
            <a:avLst/>
          </a:prstGeom>
        </p:spPr>
      </p:pic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1069E46D-F80C-6774-1A94-ECFF13C438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63804" y="1426787"/>
            <a:ext cx="4046494" cy="54349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500" u="sng">
                <a:solidFill>
                  <a:srgbClr val="C00000"/>
                </a:solidFill>
              </a:rPr>
              <a:t>Initiatives</a:t>
            </a:r>
            <a:r>
              <a:rPr lang="fr-FR" sz="2500">
                <a:solidFill>
                  <a:srgbClr val="C00000"/>
                </a:solidFill>
              </a:rPr>
              <a:t> en lien avec les affaires du culte</a:t>
            </a:r>
            <a:endParaRPr lang="fr-BE" sz="2500">
              <a:solidFill>
                <a:srgbClr val="C00000"/>
              </a:solidFill>
            </a:endParaRPr>
          </a:p>
          <a:p>
            <a:r>
              <a:rPr lang="fr-FR" sz="2500" u="sng">
                <a:solidFill>
                  <a:srgbClr val="C00000"/>
                </a:solidFill>
              </a:rPr>
              <a:t>Initiatives</a:t>
            </a:r>
            <a:r>
              <a:rPr lang="fr-FR" sz="2500">
                <a:solidFill>
                  <a:srgbClr val="C00000"/>
                </a:solidFill>
              </a:rPr>
              <a:t> en lien avec des intérêts politiques ET/OU</a:t>
            </a:r>
            <a:br>
              <a:rPr lang="fr-FR" sz="2500"/>
            </a:br>
            <a:r>
              <a:rPr lang="fr-FR" sz="2500">
                <a:solidFill>
                  <a:srgbClr val="C00000"/>
                </a:solidFill>
              </a:rPr>
              <a:t>émanant de sections politiques locales et de partis politiques belges</a:t>
            </a:r>
            <a:endParaRPr lang="fr-BE" sz="2500">
              <a:solidFill>
                <a:srgbClr val="C00000"/>
              </a:solidFill>
            </a:endParaRPr>
          </a:p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88963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59352D-C69C-32B6-13DA-A538C13AB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56" y="799987"/>
            <a:ext cx="3442782" cy="5286983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/>
              <a:t>Principes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CD44D1-CF16-7826-13C0-4B88B8449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1118" y="2788"/>
            <a:ext cx="8375236" cy="6853353"/>
          </a:xfrm>
        </p:spPr>
        <p:txBody>
          <a:bodyPr>
            <a:normAutofit/>
          </a:bodyPr>
          <a:lstStyle/>
          <a:p>
            <a:r>
              <a:rPr lang="fr-FR" sz="2600" b="1" dirty="0"/>
              <a:t>Thématique annuelle </a:t>
            </a:r>
            <a:r>
              <a:rPr lang="fr-FR" sz="2600" dirty="0"/>
              <a:t>à choisir éventuellement par le Collège</a:t>
            </a:r>
            <a:endParaRPr lang="en-US" dirty="0"/>
          </a:p>
          <a:p>
            <a:pPr marL="0" indent="0">
              <a:buNone/>
            </a:pPr>
            <a:r>
              <a:rPr lang="fr-FR" sz="2800" dirty="0"/>
              <a:t>   ! 2026 : pas de thématique spécifique</a:t>
            </a:r>
            <a:endParaRPr lang="en-US" dirty="0"/>
          </a:p>
          <a:p>
            <a:r>
              <a:rPr lang="fr-BE" sz="2600" dirty="0"/>
              <a:t>Soutien aux </a:t>
            </a:r>
            <a:r>
              <a:rPr lang="fr-BE" sz="2600" b="1" dirty="0"/>
              <a:t>initiatives</a:t>
            </a:r>
            <a:r>
              <a:rPr lang="fr-BE" sz="2600" dirty="0"/>
              <a:t> (</a:t>
            </a:r>
            <a:r>
              <a:rPr lang="fr-BE" sz="2600" b="1" dirty="0"/>
              <a:t>ponctuelles et ne faisant pas partie des activités habituelles de l’association</a:t>
            </a:r>
            <a:r>
              <a:rPr lang="fr-BE" sz="2600" dirty="0"/>
              <a:t>)</a:t>
            </a:r>
          </a:p>
          <a:p>
            <a:pPr lvl="1"/>
            <a:r>
              <a:rPr lang="fr-BE" sz="2600" dirty="0"/>
              <a:t>correspondant à l’éventuelle thématique sociale choisie ou, à défaut, répondant à la définition de ‘</a:t>
            </a:r>
            <a:r>
              <a:rPr lang="fr-BE" sz="2600" b="1" dirty="0"/>
              <a:t>vocation sociale</a:t>
            </a:r>
            <a:r>
              <a:rPr lang="fr-BE" sz="2600" dirty="0"/>
              <a:t>’</a:t>
            </a:r>
          </a:p>
          <a:p>
            <a:pPr lvl="1"/>
            <a:r>
              <a:rPr lang="fr-BE" sz="2600" dirty="0"/>
              <a:t>associées à un </a:t>
            </a:r>
            <a:r>
              <a:rPr lang="fr-BE" sz="2600" b="1" dirty="0"/>
              <a:t>calendrier et un plan financier réalistes</a:t>
            </a:r>
          </a:p>
          <a:p>
            <a:pPr lvl="1"/>
            <a:r>
              <a:rPr lang="fr-BE" sz="2600" dirty="0"/>
              <a:t>se déroulant entre mars de l'année de l’octroi et février de l'année suivante</a:t>
            </a:r>
          </a:p>
          <a:p>
            <a:r>
              <a:rPr lang="fr-BE" sz="2600" b="1" dirty="0"/>
              <a:t>Apport financier </a:t>
            </a:r>
            <a:r>
              <a:rPr lang="fr-BE" sz="2600" dirty="0"/>
              <a:t>: enveloppe à répartir librement entre les candidatures dans les limites de l’article budgétaire et du budget demandé pour les initiatives (justificatifs à transmettre a posteriori)</a:t>
            </a:r>
          </a:p>
        </p:txBody>
      </p:sp>
    </p:spTree>
    <p:extLst>
      <p:ext uri="{BB962C8B-B14F-4D97-AF65-F5344CB8AC3E}">
        <p14:creationId xmlns:p14="http://schemas.microsoft.com/office/powerpoint/2010/main" val="821470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0B955E-15AA-C28C-8682-4879BD0CC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" y="761887"/>
            <a:ext cx="3423732" cy="5229833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/>
              <a:t>Dépenses autorisées</a:t>
            </a:r>
            <a:endParaRPr lang="fr-BE" sz="44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539936-639E-4CDE-9366-9456F6909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1118" y="-2667"/>
            <a:ext cx="8372475" cy="6863715"/>
          </a:xfrm>
        </p:spPr>
        <p:txBody>
          <a:bodyPr/>
          <a:lstStyle/>
          <a:p>
            <a:r>
              <a:rPr lang="fr-FR" sz="2800"/>
              <a:t>Toutes les dépenses de </a:t>
            </a:r>
            <a:r>
              <a:rPr lang="fr-FR" sz="2800" b="1"/>
              <a:t>matériel</a:t>
            </a:r>
            <a:r>
              <a:rPr lang="fr-FR" sz="2800"/>
              <a:t> et d'</a:t>
            </a:r>
            <a:r>
              <a:rPr lang="fr-FR" sz="2800" b="1"/>
              <a:t>organisation</a:t>
            </a:r>
            <a:br>
              <a:rPr lang="fr-FR" sz="2800" b="1"/>
            </a:br>
            <a:r>
              <a:rPr lang="fr-FR" sz="2800"/>
              <a:t>(y compris prestations de tiers) </a:t>
            </a:r>
            <a:r>
              <a:rPr lang="fr-FR" sz="2800" b="1"/>
              <a:t>liées à l’initiative</a:t>
            </a:r>
            <a:endParaRPr lang="en-US"/>
          </a:p>
          <a:p>
            <a:r>
              <a:rPr lang="fr-FR" sz="2800" b="1" u="sng"/>
              <a:t>A l’exception</a:t>
            </a:r>
            <a:r>
              <a:rPr lang="fr-FR" sz="2800"/>
              <a:t> des dépenses de personnel de l’association et des frais de gestion de l’association (compte bancaire ou assurance)</a:t>
            </a:r>
            <a:endParaRPr lang="fr-BE" sz="2800"/>
          </a:p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2489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5BED50-3184-0904-BE87-AEA65BAD6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" y="761887"/>
            <a:ext cx="3442782" cy="5325083"/>
          </a:xfrm>
          <a:solidFill>
            <a:srgbClr val="FF8000"/>
          </a:solidFill>
        </p:spPr>
        <p:txBody>
          <a:bodyPr>
            <a:normAutofit/>
          </a:bodyPr>
          <a:lstStyle/>
          <a:p>
            <a:pPr algn="ctr"/>
            <a:r>
              <a:rPr lang="fr-BE" sz="4400" b="1"/>
              <a:t>Déroulement</a:t>
            </a:r>
            <a:br>
              <a:rPr lang="fr-BE" sz="4400" b="1"/>
            </a:br>
            <a:r>
              <a:rPr lang="fr-BE" sz="4400" b="1"/>
              <a:t>de la session d'info</a:t>
            </a:r>
            <a:endParaRPr lang="en-US" sz="44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B1AAA8-E793-C58B-52C4-8E4A77394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2325" y="1467"/>
            <a:ext cx="8734604" cy="6860299"/>
          </a:xfrm>
        </p:spPr>
        <p:txBody>
          <a:bodyPr>
            <a:normAutofit/>
          </a:bodyPr>
          <a:lstStyle/>
          <a:p>
            <a:pPr marL="1245870" lvl="1" indent="-742950">
              <a:spcAft>
                <a:spcPts val="0"/>
              </a:spcAft>
              <a:buAutoNum type="arabicPeriod"/>
            </a:pPr>
            <a:r>
              <a:rPr lang="fr-BE" sz="4200"/>
              <a:t>Introduction et processus communal</a:t>
            </a:r>
            <a:endParaRPr lang="en-US"/>
          </a:p>
          <a:p>
            <a:pPr marL="1245870" lvl="1" indent="-742950">
              <a:spcAft>
                <a:spcPts val="0"/>
              </a:spcAft>
              <a:buAutoNum type="arabicPeriod"/>
            </a:pPr>
            <a:r>
              <a:rPr lang="fr-BE" sz="4200"/>
              <a:t>Subside en soutien au </a:t>
            </a:r>
            <a:r>
              <a:rPr lang="fr-BE" sz="4200" dirty="0"/>
              <a:t>fonctionnement</a:t>
            </a:r>
          </a:p>
          <a:p>
            <a:pPr marL="1245870" lvl="1" indent="-742950">
              <a:spcAft>
                <a:spcPts val="0"/>
              </a:spcAft>
              <a:buAutoNum type="arabicPeriod"/>
            </a:pPr>
            <a:r>
              <a:rPr lang="fr-BE" sz="4200"/>
              <a:t>Subside pour initiative</a:t>
            </a:r>
            <a:br>
              <a:rPr lang="fr-BE" sz="4200" dirty="0"/>
            </a:br>
            <a:r>
              <a:rPr lang="fr-BE" sz="4200" dirty="0"/>
              <a:t>à vocation sociale</a:t>
            </a:r>
          </a:p>
          <a:p>
            <a:pPr marL="1245870" lvl="1" indent="-742950">
              <a:spcAft>
                <a:spcPts val="0"/>
              </a:spcAft>
              <a:buAutoNum type="arabicPeriod"/>
            </a:pPr>
            <a:r>
              <a:rPr lang="fr-BE" sz="4200"/>
              <a:t>Stand formulaires</a:t>
            </a:r>
          </a:p>
        </p:txBody>
      </p:sp>
    </p:spTree>
    <p:extLst>
      <p:ext uri="{BB962C8B-B14F-4D97-AF65-F5344CB8AC3E}">
        <p14:creationId xmlns:p14="http://schemas.microsoft.com/office/powerpoint/2010/main" val="4148151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2">
            <a:extLst>
              <a:ext uri="{FF2B5EF4-FFF2-40B4-BE49-F238E27FC236}">
                <a16:creationId xmlns:a16="http://schemas.microsoft.com/office/drawing/2014/main" id="{3D6F861B-A1BF-7754-7FE8-18322260B5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918624"/>
              </p:ext>
            </p:extLst>
          </p:nvPr>
        </p:nvGraphicFramePr>
        <p:xfrm>
          <a:off x="99110" y="1558397"/>
          <a:ext cx="12079324" cy="5295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1DB53413-98ED-2617-59BD-AA979A79EBAF}"/>
              </a:ext>
            </a:extLst>
          </p:cNvPr>
          <p:cNvSpPr txBox="1"/>
          <p:nvPr/>
        </p:nvSpPr>
        <p:spPr>
          <a:xfrm>
            <a:off x="2438400" y="443345"/>
            <a:ext cx="668712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600" b="1">
                <a:solidFill>
                  <a:schemeClr val="accent1">
                    <a:lumMod val="50000"/>
                  </a:schemeClr>
                </a:solidFill>
              </a:rPr>
              <a:t>Dossier de candidature</a:t>
            </a:r>
            <a:endParaRPr lang="fr-BE" sz="3600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22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33FC2C-4D30-BE4D-01C4-B99CDAAC1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" y="761887"/>
            <a:ext cx="3452307" cy="5325083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/>
              <a:t>Timing à partir de 2026</a:t>
            </a:r>
            <a:endParaRPr lang="fr-BE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CCA467-BCBD-D54E-7130-DE59D4356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9693" y="-2667"/>
            <a:ext cx="8362950" cy="6862758"/>
          </a:xfrm>
        </p:spPr>
        <p:txBody>
          <a:bodyPr>
            <a:normAutofit/>
          </a:bodyPr>
          <a:lstStyle/>
          <a:p>
            <a:r>
              <a:rPr lang="fr-FR" sz="2800" b="1" dirty="0"/>
              <a:t>Anticipativement – décembre de l’année précédente  </a:t>
            </a:r>
            <a:r>
              <a:rPr lang="fr-FR" sz="2800" dirty="0"/>
              <a:t>définition et communication d’une thématique éventuelle </a:t>
            </a:r>
          </a:p>
          <a:p>
            <a:r>
              <a:rPr lang="fr-FR" sz="2800" b="1" dirty="0"/>
              <a:t>Avant le 1</a:t>
            </a:r>
            <a:r>
              <a:rPr lang="fr-FR" sz="2800" b="1" baseline="30000" dirty="0"/>
              <a:t>er</a:t>
            </a:r>
            <a:r>
              <a:rPr lang="fr-FR" sz="2800" b="1" dirty="0"/>
              <a:t> mars :</a:t>
            </a:r>
            <a:r>
              <a:rPr lang="fr-FR" sz="2800" dirty="0"/>
              <a:t> remise du dossier de candidature</a:t>
            </a:r>
          </a:p>
          <a:p>
            <a:r>
              <a:rPr lang="fr-FR" sz="2800" dirty="0"/>
              <a:t>Vérification de conformité </a:t>
            </a:r>
          </a:p>
          <a:p>
            <a:r>
              <a:rPr lang="fr-FR" sz="2800" b="1" dirty="0"/>
              <a:t>Mars :</a:t>
            </a:r>
            <a:r>
              <a:rPr lang="fr-FR" sz="2800" dirty="0"/>
              <a:t> décision lauréats et montants</a:t>
            </a:r>
          </a:p>
          <a:p>
            <a:r>
              <a:rPr lang="fr-FR" sz="2800" dirty="0"/>
              <a:t>Versement de la 1</a:t>
            </a:r>
            <a:r>
              <a:rPr lang="fr-FR" sz="2800" baseline="30000" dirty="0"/>
              <a:t>ère</a:t>
            </a:r>
            <a:r>
              <a:rPr lang="fr-FR" sz="2800" dirty="0"/>
              <a:t> tranche (60%)</a:t>
            </a:r>
            <a:endParaRPr lang="fr-FR" dirty="0"/>
          </a:p>
          <a:p>
            <a:r>
              <a:rPr lang="fr-FR" sz="2800" b="1" dirty="0"/>
              <a:t>Entre mars et février de l’année suivante</a:t>
            </a:r>
            <a:r>
              <a:rPr lang="fr-FR" sz="2800" dirty="0"/>
              <a:t> :</a:t>
            </a:r>
            <a:br>
              <a:rPr lang="fr-FR" sz="2800" dirty="0"/>
            </a:br>
            <a:r>
              <a:rPr lang="fr-FR" sz="2800" dirty="0"/>
              <a:t>mise en œuvre de l’initiative</a:t>
            </a:r>
          </a:p>
          <a:p>
            <a:r>
              <a:rPr lang="fr-FR" sz="2800" b="1" dirty="0"/>
              <a:t>Avant 1</a:t>
            </a:r>
            <a:r>
              <a:rPr lang="fr-FR" sz="2800" b="1" baseline="30000" dirty="0"/>
              <a:t>er</a:t>
            </a:r>
            <a:r>
              <a:rPr lang="fr-FR" sz="2800" b="1" dirty="0"/>
              <a:t> mars de l’année suivante</a:t>
            </a:r>
            <a:r>
              <a:rPr lang="fr-FR" sz="2800" dirty="0"/>
              <a:t> :</a:t>
            </a:r>
            <a:br>
              <a:rPr lang="fr-FR" sz="2800" dirty="0"/>
            </a:br>
            <a:r>
              <a:rPr lang="fr-FR" sz="2800" dirty="0"/>
              <a:t>remise du rapport et des justificatifs</a:t>
            </a:r>
          </a:p>
          <a:p>
            <a:r>
              <a:rPr lang="fr-FR" sz="2800" dirty="0"/>
              <a:t>Versement du solde (40%)</a:t>
            </a:r>
            <a:endParaRPr lang="fr-BE" sz="2800" dirty="0"/>
          </a:p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01584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347CCC-4EB6-0080-78DA-958FDEC7D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56" y="780937"/>
            <a:ext cx="2433132" cy="5306033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/>
              <a:t>Critères de sélection</a:t>
            </a:r>
            <a:endParaRPr lang="fr-BE" sz="4400" b="1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24DDB9A3-9C0B-21C8-D49E-3AF803E850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578149"/>
              </p:ext>
            </p:extLst>
          </p:nvPr>
        </p:nvGraphicFramePr>
        <p:xfrm>
          <a:off x="2428875" y="19050"/>
          <a:ext cx="9764289" cy="6840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7714">
                  <a:extLst>
                    <a:ext uri="{9D8B030D-6E8A-4147-A177-3AD203B41FA5}">
                      <a16:colId xmlns:a16="http://schemas.microsoft.com/office/drawing/2014/main" val="324105049"/>
                    </a:ext>
                  </a:extLst>
                </a:gridCol>
                <a:gridCol w="1926575">
                  <a:extLst>
                    <a:ext uri="{9D8B030D-6E8A-4147-A177-3AD203B41FA5}">
                      <a16:colId xmlns:a16="http://schemas.microsoft.com/office/drawing/2014/main" val="2764296956"/>
                    </a:ext>
                  </a:extLst>
                </a:gridCol>
              </a:tblGrid>
              <a:tr h="518227">
                <a:tc>
                  <a:txBody>
                    <a:bodyPr/>
                    <a:lstStyle/>
                    <a:p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Corbel"/>
                        </a:rPr>
                        <a:t>Destination grand public, en particulier aux Berchemois</a:t>
                      </a:r>
                      <a:endParaRPr lang="fr-FR" sz="1800" b="0">
                        <a:solidFill>
                          <a:schemeClr val="tx1"/>
                        </a:solidFill>
                        <a:latin typeface="Corbel"/>
                      </a:endParaRPr>
                    </a:p>
                  </a:txBody>
                  <a:tcPr marL="66557" marR="66557" marT="33279" marB="3327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Corbel"/>
                        </a:rPr>
                        <a:t>10/100</a:t>
                      </a:r>
                      <a:endParaRPr lang="fr-BE" sz="2400" b="0">
                        <a:solidFill>
                          <a:schemeClr val="tx1"/>
                        </a:solidFill>
                        <a:latin typeface="Corbe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690464"/>
                  </a:ext>
                </a:extLst>
              </a:tr>
              <a:tr h="518227">
                <a:tc>
                  <a:txBody>
                    <a:bodyPr/>
                    <a:lstStyle/>
                    <a:p>
                      <a:r>
                        <a:rPr lang="fr-FR" sz="2400" dirty="0"/>
                        <a:t>Nombre potentiel de participants impliqués</a:t>
                      </a:r>
                    </a:p>
                  </a:txBody>
                  <a:tcPr marL="66557" marR="66557" marT="33279" marB="33279"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10/100</a:t>
                      </a:r>
                      <a:endParaRPr lang="fr-B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191338"/>
                  </a:ext>
                </a:extLst>
              </a:tr>
              <a:tr h="790298">
                <a:tc>
                  <a:txBody>
                    <a:bodyPr/>
                    <a:lstStyle/>
                    <a:p>
                      <a:r>
                        <a:rPr lang="fr-FR" sz="2400" dirty="0"/>
                        <a:t>Impact sur la convivialité et le lien social sur BSA</a:t>
                      </a:r>
                    </a:p>
                  </a:txBody>
                  <a:tcPr marL="66557" marR="66557" marT="33279" marB="3327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/>
                        <a:t>10/100</a:t>
                      </a:r>
                      <a:endParaRPr lang="fr-B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5830"/>
                  </a:ext>
                </a:extLst>
              </a:tr>
              <a:tr h="518227">
                <a:tc>
                  <a:txBody>
                    <a:bodyPr/>
                    <a:lstStyle/>
                    <a:p>
                      <a:r>
                        <a:rPr lang="fr-FR" sz="2400" dirty="0"/>
                        <a:t>Originalité de l’initiative</a:t>
                      </a:r>
                    </a:p>
                  </a:txBody>
                  <a:tcPr marL="66557" marR="66557" marT="33279" marB="3327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/>
                        <a:t>10/100</a:t>
                      </a:r>
                      <a:endParaRPr lang="fr-B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45569"/>
                  </a:ext>
                </a:extLst>
              </a:tr>
              <a:tr h="518227">
                <a:tc>
                  <a:txBody>
                    <a:bodyPr/>
                    <a:lstStyle/>
                    <a:p>
                      <a:r>
                        <a:rPr lang="fr-FR" sz="2400" dirty="0"/>
                        <a:t>Dimension participative citoyenne</a:t>
                      </a:r>
                    </a:p>
                  </a:txBody>
                  <a:tcPr marL="66557" marR="66557" marT="33279" marB="33279"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10/100</a:t>
                      </a:r>
                      <a:endParaRPr lang="fr-B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554058"/>
                  </a:ext>
                </a:extLst>
              </a:tr>
              <a:tr h="893943">
                <a:tc>
                  <a:txBody>
                    <a:bodyPr/>
                    <a:lstStyle/>
                    <a:p>
                      <a:r>
                        <a:rPr lang="fr-FR" sz="2400" dirty="0"/>
                        <a:t>Collaboration avec des acteurs locaux (hors commune, CPAS, ASBL communales)</a:t>
                      </a:r>
                    </a:p>
                  </a:txBody>
                  <a:tcPr marL="66557" marR="66557" marT="33279" marB="33279"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10/100</a:t>
                      </a:r>
                      <a:endParaRPr lang="fr-B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008820"/>
                  </a:ext>
                </a:extLst>
              </a:tr>
              <a:tr h="518227">
                <a:tc>
                  <a:txBody>
                    <a:bodyPr/>
                    <a:lstStyle/>
                    <a:p>
                      <a:r>
                        <a:rPr lang="fr-FR" sz="2400" dirty="0"/>
                        <a:t>Pérennité de l’initiative au-delà de cette année</a:t>
                      </a:r>
                    </a:p>
                  </a:txBody>
                  <a:tcPr marL="66557" marR="66557" marT="33279" marB="33279"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10/100</a:t>
                      </a:r>
                      <a:endParaRPr lang="fr-B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222580"/>
                  </a:ext>
                </a:extLst>
              </a:tr>
              <a:tr h="893943">
                <a:tc>
                  <a:txBody>
                    <a:bodyPr/>
                    <a:lstStyle/>
                    <a:p>
                      <a:r>
                        <a:rPr lang="fr-FR" sz="2400" dirty="0"/>
                        <a:t>Prise en compte des aspects genre, interculturel, intergénérationnel, publics fragilisés</a:t>
                      </a:r>
                    </a:p>
                  </a:txBody>
                  <a:tcPr marL="66557" marR="66557" marT="33279" marB="33279"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10/100</a:t>
                      </a:r>
                      <a:endParaRPr lang="fr-B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16987"/>
                  </a:ext>
                </a:extLst>
              </a:tr>
              <a:tr h="518227">
                <a:tc>
                  <a:txBody>
                    <a:bodyPr/>
                    <a:lstStyle/>
                    <a:p>
                      <a:r>
                        <a:rPr lang="fr-FR" sz="2400" dirty="0"/>
                        <a:t>Priorité aux associations n’ayant pas d’autre soutien financier</a:t>
                      </a:r>
                    </a:p>
                  </a:txBody>
                  <a:tcPr marL="66557" marR="66557" marT="33279" marB="33279"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10/100</a:t>
                      </a:r>
                      <a:endParaRPr lang="fr-B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513890"/>
                  </a:ext>
                </a:extLst>
              </a:tr>
              <a:tr h="1153057">
                <a:tc>
                  <a:txBody>
                    <a:bodyPr/>
                    <a:lstStyle/>
                    <a:p>
                      <a:r>
                        <a:rPr lang="fr-FR" sz="2400" dirty="0"/>
                        <a:t>Priorité aux associations n’ayant pas obtenu de subvention communale pour ‘volet social’ l’année précédente</a:t>
                      </a:r>
                    </a:p>
                  </a:txBody>
                  <a:tcPr marL="66557" marR="66557" marT="33279" marB="33279"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10/100</a:t>
                      </a:r>
                      <a:endParaRPr lang="fr-B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578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830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40758-42CC-CBC4-BA74-27C2860B9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9F4E3E-76F9-3263-2F5F-FBD3D1817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56" y="799987"/>
            <a:ext cx="3442782" cy="5286983"/>
          </a:xfrm>
        </p:spPr>
        <p:txBody>
          <a:bodyPr>
            <a:normAutofit/>
          </a:bodyPr>
          <a:lstStyle/>
          <a:p>
            <a:pPr algn="ctr"/>
            <a:r>
              <a:rPr lang="fr-BE" sz="4400" b="1" dirty="0"/>
              <a:t>Modalités</a:t>
            </a:r>
            <a:endParaRPr lang="fr-BE" sz="4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A8627D-768A-FCA7-B9AB-D1ECA5969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1118" y="-3229"/>
            <a:ext cx="8366644" cy="6860422"/>
          </a:xfrm>
        </p:spPr>
        <p:txBody>
          <a:bodyPr>
            <a:noAutofit/>
          </a:bodyPr>
          <a:lstStyle/>
          <a:p>
            <a:r>
              <a:rPr lang="fr-BE" sz="2800"/>
              <a:t>Pas de courrier envoyé par la commune aux associations; </a:t>
            </a:r>
            <a:r>
              <a:rPr lang="fr-BE" sz="2800" b="1"/>
              <a:t>rappel annuel dans le Berchem News</a:t>
            </a:r>
          </a:p>
          <a:p>
            <a:r>
              <a:rPr lang="fr-BE" sz="2800" b="1"/>
              <a:t>Formulaire disponible :</a:t>
            </a:r>
            <a:br>
              <a:rPr lang="fr-BE" sz="2800" b="1"/>
            </a:br>
            <a:r>
              <a:rPr lang="fr-BE" sz="2800"/>
              <a:t>- sur le site internet </a:t>
            </a:r>
            <a:r>
              <a:rPr lang="fr-BE" sz="2800">
                <a:hlinkClick r:id="rId3"/>
              </a:rPr>
              <a:t>www.berchem.brussels</a:t>
            </a:r>
            <a:r>
              <a:rPr lang="fr-BE" sz="2800"/>
              <a:t> </a:t>
            </a:r>
            <a:br>
              <a:rPr lang="fr-BE" sz="2800"/>
            </a:br>
            <a:r>
              <a:rPr lang="fr-BE" sz="2800"/>
              <a:t>  (Page Vous, citoyen/Participation citoyenne), </a:t>
            </a:r>
            <a:br>
              <a:rPr lang="fr-BE" sz="2800"/>
            </a:br>
            <a:r>
              <a:rPr lang="fr-BE" sz="2800"/>
              <a:t>- format papier sur demande à</a:t>
            </a:r>
            <a:br>
              <a:rPr lang="fr-BE" sz="2800"/>
            </a:br>
            <a:r>
              <a:rPr lang="fr-BE" sz="2800"/>
              <a:t>   </a:t>
            </a:r>
            <a:r>
              <a:rPr lang="fr-BE" sz="2800">
                <a:hlinkClick r:id="rId4"/>
              </a:rPr>
              <a:t>participation@berchem.brussels ou 02/464.04.15</a:t>
            </a:r>
            <a:r>
              <a:rPr lang="fr-BE" sz="2800"/>
              <a:t> </a:t>
            </a:r>
            <a:br>
              <a:rPr lang="fr-BE" sz="2800"/>
            </a:br>
            <a:r>
              <a:rPr lang="fr-BE" sz="2800"/>
              <a:t>- formulaire électronique bientôt via </a:t>
            </a:r>
            <a:r>
              <a:rPr lang="fr-BE" sz="2800" err="1"/>
              <a:t>Irisbox</a:t>
            </a:r>
            <a:endParaRPr lang="fr-BE" sz="2800"/>
          </a:p>
          <a:p>
            <a:r>
              <a:rPr lang="fr-BE" sz="2800"/>
              <a:t>A remplir par un membre de l’organe de gestion de l’association qui devient personne de contact du suivi du dossier de subsidiation</a:t>
            </a:r>
          </a:p>
          <a:p>
            <a:r>
              <a:rPr lang="fr-BE" sz="2800"/>
              <a:t>A remettre en papier ou par mail au service Participation ou prochainement via </a:t>
            </a:r>
            <a:r>
              <a:rPr lang="fr-BE" sz="2800" err="1"/>
              <a:t>Irisbox</a:t>
            </a:r>
          </a:p>
          <a:p>
            <a:r>
              <a:rPr lang="fr-BE" sz="2800"/>
              <a:t>Quand ? Avant le 1</a:t>
            </a:r>
            <a:r>
              <a:rPr lang="fr-BE" sz="2800" baseline="30000"/>
              <a:t>er</a:t>
            </a:r>
            <a:r>
              <a:rPr lang="fr-BE" sz="2800"/>
              <a:t> mars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42720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24922-8A14-162F-9331-7F74E5E48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pour une image  13" descr="Une image contenant clipart, dessin humoristique, Dessin animé, illustration&#10;&#10;Le contenu généré par l’IA peut être incorrect.">
            <a:extLst>
              <a:ext uri="{FF2B5EF4-FFF2-40B4-BE49-F238E27FC236}">
                <a16:creationId xmlns:a16="http://schemas.microsoft.com/office/drawing/2014/main" id="{1DA91DE7-6332-6D65-0876-8BD34B0D85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7156" b="17156"/>
          <a:stretch>
            <a:fillRect/>
          </a:stretch>
        </p:blipFill>
        <p:spPr>
          <a:xfrm>
            <a:off x="3936568" y="763524"/>
            <a:ext cx="7736779" cy="5330952"/>
          </a:xfrm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15481452-35A7-8113-CF3B-F3EBF8AA2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576" y="1541339"/>
            <a:ext cx="3494761" cy="4045906"/>
          </a:xfrm>
        </p:spPr>
        <p:txBody>
          <a:bodyPr anchor="ctr" anchorCtr="0">
            <a:normAutofit/>
          </a:bodyPr>
          <a:lstStyle/>
          <a:p>
            <a:pPr algn="ctr"/>
            <a:r>
              <a:rPr lang="fr-FR" sz="3600" b="1"/>
              <a:t>Merci de</a:t>
            </a:r>
            <a:br>
              <a:rPr lang="fr-FR" sz="3600" b="1"/>
            </a:br>
            <a:r>
              <a:rPr lang="fr-FR" sz="3600" b="1"/>
              <a:t>votre écoute attentive!</a:t>
            </a:r>
            <a:endParaRPr lang="fr-BE" sz="3600" b="1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1F9AE58C-FC5F-C586-7696-25CB07B03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764080"/>
            <a:ext cx="3470620" cy="5330951"/>
          </a:xfrm>
        </p:spPr>
        <p:txBody>
          <a:bodyPr>
            <a:noAutofit/>
          </a:bodyPr>
          <a:lstStyle/>
          <a:p>
            <a:r>
              <a:rPr lang="fr-FR" sz="3600" b="1" dirty="0"/>
              <a:t>Nous sommes à votre disposition pour des questions</a:t>
            </a:r>
          </a:p>
          <a:p>
            <a:r>
              <a:rPr lang="fr-FR" sz="3600" b="1" dirty="0">
                <a:hlinkClick r:id="rId5"/>
              </a:rPr>
              <a:t>participation@</a:t>
            </a:r>
            <a:br>
              <a:rPr lang="fr-FR" sz="3600" b="1" dirty="0">
                <a:hlinkClick r:id="rId5"/>
              </a:rPr>
            </a:br>
            <a:r>
              <a:rPr lang="fr-FR" sz="3600" b="1" dirty="0">
                <a:hlinkClick r:id="rId5"/>
              </a:rPr>
              <a:t>berchem.</a:t>
            </a:r>
            <a:br>
              <a:rPr lang="fr-FR" sz="3600" b="1" dirty="0">
                <a:hlinkClick r:id="rId5"/>
              </a:rPr>
            </a:br>
            <a:r>
              <a:rPr lang="fr-FR" sz="3600" b="1" dirty="0">
                <a:hlinkClick r:id="rId5"/>
              </a:rPr>
              <a:t>brussels</a:t>
            </a:r>
            <a:endParaRPr lang="fr-FR" sz="3600" b="1" dirty="0"/>
          </a:p>
          <a:p>
            <a:r>
              <a:rPr lang="fr-FR" sz="3600" b="1" dirty="0"/>
              <a:t>OU au stand (dans le bar)</a:t>
            </a:r>
          </a:p>
        </p:txBody>
      </p:sp>
    </p:spTree>
    <p:extLst>
      <p:ext uri="{BB962C8B-B14F-4D97-AF65-F5344CB8AC3E}">
        <p14:creationId xmlns:p14="http://schemas.microsoft.com/office/powerpoint/2010/main" val="3959652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05597A-13F6-E7D4-21BD-D555E0608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2D54A-9A98-56EF-5927-B2F66E213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" y="784098"/>
            <a:ext cx="9153525" cy="5293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143000" indent="-1143000" algn="ctr">
              <a:buAutoNum type="arabicPeriod"/>
            </a:pPr>
            <a:r>
              <a:rPr lang="en-US" b="1"/>
              <a:t>Introduction et processus communal</a:t>
            </a:r>
          </a:p>
        </p:txBody>
      </p:sp>
    </p:spTree>
    <p:extLst>
      <p:ext uri="{BB962C8B-B14F-4D97-AF65-F5344CB8AC3E}">
        <p14:creationId xmlns:p14="http://schemas.microsoft.com/office/powerpoint/2010/main" val="142471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8A3EEC-5585-6637-3623-CBD3DC6E5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" y="771412"/>
            <a:ext cx="3480882" cy="5334608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BE" sz="4400" b="1"/>
              <a:t>Processus communal</a:t>
            </a:r>
            <a:endParaRPr lang="en-US" sz="44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88EDA5-8D2F-14E9-7A36-85E93722E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743" y="178308"/>
            <a:ext cx="8296275" cy="6511290"/>
          </a:xfrm>
        </p:spPr>
        <p:txBody>
          <a:bodyPr>
            <a:normAutofit fontScale="92500" lnSpcReduction="20000"/>
          </a:bodyPr>
          <a:lstStyle/>
          <a:p>
            <a:r>
              <a:rPr lang="fr-BE" sz="4400"/>
              <a:t>Elections et nouvelle mandature </a:t>
            </a:r>
            <a:r>
              <a:rPr lang="fr-BE" sz="4400" b="1"/>
              <a:t>Conseil communal 01.12.2024</a:t>
            </a:r>
          </a:p>
          <a:p>
            <a:r>
              <a:rPr lang="fr-BE" sz="4400"/>
              <a:t>Plan triennal budget 2025-2027 </a:t>
            </a:r>
            <a:r>
              <a:rPr lang="fr-BE" sz="4400" b="1"/>
              <a:t>Conseil communal 27.03.2025</a:t>
            </a:r>
          </a:p>
          <a:p>
            <a:r>
              <a:rPr lang="fr-BE" sz="4400"/>
              <a:t>Adoption des règlements subsides</a:t>
            </a:r>
          </a:p>
          <a:p>
            <a:pPr marL="0" indent="0">
              <a:buNone/>
            </a:pPr>
            <a:r>
              <a:rPr lang="fr-BE" sz="4400" b="1"/>
              <a:t>Conseil communal 27.11.2025</a:t>
            </a:r>
            <a:r>
              <a:rPr lang="fr-BE" sz="4400"/>
              <a:t>  </a:t>
            </a:r>
            <a:r>
              <a:rPr lang="fr-BE" sz="4400" b="1"/>
              <a:t>approbation à l’unanimité</a:t>
            </a:r>
            <a:endParaRPr lang="fr-BE" b="1"/>
          </a:p>
          <a:p>
            <a:r>
              <a:rPr lang="fr-BE" sz="4400"/>
              <a:t>Courrier + mail aux associations précédemment reconnues </a:t>
            </a:r>
            <a:br>
              <a:rPr lang="fr-BE" sz="4400"/>
            </a:br>
            <a:r>
              <a:rPr lang="fr-BE" sz="4400"/>
              <a:t>+ publication sur site internet </a:t>
            </a:r>
            <a:r>
              <a:rPr lang="fr-BE" sz="4400" b="1"/>
              <a:t>Décembre 2025</a:t>
            </a:r>
          </a:p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1832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6931B-478A-36E9-A1BB-FFC9FEDC4B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" y="831723"/>
            <a:ext cx="9134475" cy="52555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/>
              <a:t>2. Subside </a:t>
            </a:r>
            <a:r>
              <a:rPr lang="en-US" b="1" err="1"/>
              <a:t>en</a:t>
            </a:r>
            <a:r>
              <a:rPr lang="en-US" b="1"/>
              <a:t> </a:t>
            </a:r>
            <a:r>
              <a:rPr lang="en-US" b="1" err="1"/>
              <a:t>soutien</a:t>
            </a:r>
            <a:br>
              <a:rPr lang="en-US" b="1"/>
            </a:br>
            <a:r>
              <a:rPr lang="en-US" b="1"/>
              <a:t>au </a:t>
            </a:r>
            <a:r>
              <a:rPr lang="en-US" b="1" err="1"/>
              <a:t>fonctionnement</a:t>
            </a:r>
            <a:br>
              <a:rPr lang="en-US" b="1"/>
            </a:br>
            <a:r>
              <a:rPr lang="en-US" b="1"/>
              <a:t>des associations locales</a:t>
            </a:r>
          </a:p>
        </p:txBody>
      </p:sp>
    </p:spTree>
    <p:extLst>
      <p:ext uri="{BB962C8B-B14F-4D97-AF65-F5344CB8AC3E}">
        <p14:creationId xmlns:p14="http://schemas.microsoft.com/office/powerpoint/2010/main" val="1473490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A178560-78C9-4CB5-BE46-05302CDA8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Illustration de personnes faisant du travail d’équipe">
            <a:extLst>
              <a:ext uri="{FF2B5EF4-FFF2-40B4-BE49-F238E27FC236}">
                <a16:creationId xmlns:a16="http://schemas.microsoft.com/office/drawing/2014/main" id="{DC582F7A-0108-4267-A3E3-CA43CDA209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522" r="-1" b="5521"/>
          <a:stretch>
            <a:fillRect/>
          </a:stretch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9461EC9-A94F-4225-B526-5C862F340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492750-E12D-4995-ABCB-5BB846060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" y="761887"/>
            <a:ext cx="3438322" cy="5334608"/>
          </a:xfrm>
        </p:spPr>
        <p:txBody>
          <a:bodyPr rtlCol="0">
            <a:normAutofit/>
          </a:bodyPr>
          <a:lstStyle/>
          <a:p>
            <a:pPr algn="ctr"/>
            <a:r>
              <a:rPr lang="nl-NL" sz="4400" b="1" err="1"/>
              <a:t>Objectifs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87160F7-FCB2-48B7-8BB8-BEFF45F6B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7130" y="754144"/>
            <a:ext cx="7865196" cy="533576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9282B84-621E-4580-80B7-222118AE4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graphicFrame>
        <p:nvGraphicFramePr>
          <p:cNvPr id="4" name="Tijdelijke aanduiding voor inhoud 3" descr="Tijdelijke aanduiding voor SmartArt-pictogram ">
            <a:extLst>
              <a:ext uri="{FF2B5EF4-FFF2-40B4-BE49-F238E27FC236}">
                <a16:creationId xmlns:a16="http://schemas.microsoft.com/office/drawing/2014/main" id="{F5DF3745-CCEE-4BD3-9E49-A25F9124AC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879148"/>
              </p:ext>
            </p:extLst>
          </p:nvPr>
        </p:nvGraphicFramePr>
        <p:xfrm>
          <a:off x="3972128" y="971055"/>
          <a:ext cx="7315200" cy="4901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8E983290-ED57-36FE-C2FF-01CE3C88DDF9}"/>
              </a:ext>
            </a:extLst>
          </p:cNvPr>
          <p:cNvSpPr txBox="1"/>
          <p:nvPr/>
        </p:nvSpPr>
        <p:spPr>
          <a:xfrm>
            <a:off x="4289628" y="985007"/>
            <a:ext cx="6680200" cy="18774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600" b="1">
                <a:solidFill>
                  <a:srgbClr val="FFFFFF"/>
                </a:solidFill>
                <a:latin typeface="Corbel" panose="020B0503020204020204"/>
              </a:rPr>
              <a:t>Subside en soutien au fonctionnement</a:t>
            </a:r>
            <a:endParaRPr lang="en-US" sz="3600"/>
          </a:p>
          <a:p>
            <a:pPr algn="ctr"/>
            <a:r>
              <a:rPr lang="fr-FR" sz="4400" b="1">
                <a:solidFill>
                  <a:srgbClr val="FFFFFF"/>
                </a:solidFill>
                <a:latin typeface="Corbel" panose="020B0503020204020204"/>
              </a:rPr>
              <a:t>après les activités</a:t>
            </a:r>
            <a:endParaRPr lang="fr-BE" sz="4400" b="1">
              <a:solidFill>
                <a:srgbClr val="FFFFFF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115916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D56025-432C-47A6-AE3E-5E57DF3E0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D1A8B8-7523-49FA-B7DD-AE0B2271C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A0CEB20-2839-496C-922D-A386524F3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E33FA5-2378-4F59-8611-CE0F9CA50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3FA85D-610E-83AF-39ED-60559F22B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8543"/>
            <a:ext cx="3667364" cy="53412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err="1"/>
              <a:t>Règlement</a:t>
            </a:r>
            <a:r>
              <a:rPr lang="en-US" sz="4400" b="1"/>
              <a:t> </a:t>
            </a:r>
            <a:r>
              <a:rPr lang="en-US" sz="4400" b="1" err="1"/>
              <a:t>précédent</a:t>
            </a:r>
            <a:endParaRPr lang="en-US" sz="4400" b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368AEB-D83A-432D-818C-3575285B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F046C516-74E2-1919-B0EF-47D6261FDC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881377"/>
              </p:ext>
            </p:extLst>
          </p:nvPr>
        </p:nvGraphicFramePr>
        <p:xfrm>
          <a:off x="2961736" y="0"/>
          <a:ext cx="9251374" cy="6839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5615">
                  <a:extLst>
                    <a:ext uri="{9D8B030D-6E8A-4147-A177-3AD203B41FA5}">
                      <a16:colId xmlns:a16="http://schemas.microsoft.com/office/drawing/2014/main" val="1289750174"/>
                    </a:ext>
                  </a:extLst>
                </a:gridCol>
                <a:gridCol w="6655759">
                  <a:extLst>
                    <a:ext uri="{9D8B030D-6E8A-4147-A177-3AD203B41FA5}">
                      <a16:colId xmlns:a16="http://schemas.microsoft.com/office/drawing/2014/main" val="2442628840"/>
                    </a:ext>
                  </a:extLst>
                </a:gridCol>
              </a:tblGrid>
              <a:tr h="1231473">
                <a:tc>
                  <a:txBody>
                    <a:bodyPr/>
                    <a:lstStyle/>
                    <a:p>
                      <a:r>
                        <a:rPr lang="fr-FR" sz="2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r>
                        <a:rPr lang="fr-FR" sz="2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associations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>
                          <a:solidFill>
                            <a:schemeClr val="tx1"/>
                          </a:solidFill>
                        </a:rPr>
                        <a:t>Contrôle </a:t>
                      </a:r>
                      <a:r>
                        <a:rPr lang="fr-FR" sz="2400" b="1" u="sng">
                          <a:solidFill>
                            <a:schemeClr val="tx1"/>
                          </a:solidFill>
                        </a:rPr>
                        <a:t>annuel </a:t>
                      </a:r>
                      <a:r>
                        <a:rPr lang="fr-FR" sz="2400" b="1">
                          <a:solidFill>
                            <a:schemeClr val="tx1"/>
                          </a:solidFill>
                        </a:rPr>
                        <a:t>de toutes les associations</a:t>
                      </a:r>
                      <a:r>
                        <a:rPr lang="fr-FR" sz="2400" b="0">
                          <a:solidFill>
                            <a:schemeClr val="tx1"/>
                          </a:solidFill>
                        </a:rPr>
                        <a:t> pour le respect de la reconnaissance, et </a:t>
                      </a:r>
                      <a:r>
                        <a:rPr lang="fr-FR" sz="2400" b="1" u="sng">
                          <a:solidFill>
                            <a:schemeClr val="tx1"/>
                          </a:solidFill>
                        </a:rPr>
                        <a:t>préalable</a:t>
                      </a:r>
                      <a:r>
                        <a:rPr lang="fr-FR" sz="2400" b="1">
                          <a:solidFill>
                            <a:schemeClr val="tx1"/>
                          </a:solidFill>
                        </a:rPr>
                        <a:t> à la subsidiation</a:t>
                      </a:r>
                      <a:endParaRPr lang="fr-BE" sz="24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708618"/>
                  </a:ext>
                </a:extLst>
              </a:tr>
              <a:tr h="1989303">
                <a:tc>
                  <a:txBody>
                    <a:bodyPr/>
                    <a:lstStyle/>
                    <a:p>
                      <a:r>
                        <a:rPr lang="fr-FR" sz="2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critères de reconnaissance </a:t>
                      </a:r>
                      <a:endParaRPr lang="fr-FR" sz="2400" b="1" i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Siège social sur BSA, activités sur BSA, Statuts, Association ouverte à toute personne, Rapport d’activités annuel, </a:t>
                      </a:r>
                      <a:r>
                        <a:rPr lang="fr-FR" sz="2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Composition de l’organe de gestion majoritairement BSA</a:t>
                      </a:r>
                      <a:r>
                        <a:rPr lang="fr-FR" sz="2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Pdt/Sec/Trésorier personnes différentes</a:t>
                      </a:r>
                      <a:endParaRPr lang="fr-BE" sz="2400" b="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562452"/>
                  </a:ext>
                </a:extLst>
              </a:tr>
              <a:tr h="16293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/>
                        <a:t>Jusqu’à </a:t>
                      </a:r>
                      <a:r>
                        <a:rPr lang="fr-FR" sz="2400" b="1"/>
                        <a:t>5 critères de subsidiation</a:t>
                      </a:r>
                      <a:r>
                        <a:rPr lang="fr-FR" sz="2400" b="0"/>
                        <a:t> différents</a:t>
                      </a:r>
                      <a:endParaRPr lang="fr-BE" sz="2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0"/>
                        <a:t>nombre de membres berchemois, </a:t>
                      </a:r>
                      <a:r>
                        <a:rPr lang="fr-FR" sz="2400" b="1"/>
                        <a:t>nombre de réunions du comité</a:t>
                      </a:r>
                      <a:r>
                        <a:rPr lang="fr-FR" sz="2400" b="0"/>
                        <a:t>, nombre de réunions réservées aux membres, nombre d’activités grand public, </a:t>
                      </a:r>
                      <a:r>
                        <a:rPr lang="fr-FR" sz="2400" b="1"/>
                        <a:t>nombre de périodiques</a:t>
                      </a:r>
                      <a:endParaRPr lang="fr-BE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022277"/>
                  </a:ext>
                </a:extLst>
              </a:tr>
              <a:tr h="1989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/>
                        <a:t>Formulaire de </a:t>
                      </a:r>
                      <a:r>
                        <a:rPr lang="fr-FR" sz="2400" b="1"/>
                        <a:t>11 </a:t>
                      </a:r>
                      <a:r>
                        <a:rPr lang="fr-FR" sz="2400"/>
                        <a:t>pages + comptes, liste exhaustive des membres, rapport moral</a:t>
                      </a:r>
                      <a:endParaRPr lang="fr-BE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400" b="1"/>
                        <a:t>Quantité d’information demandée importante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894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870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7C7E32-E513-5365-E111-EFEFB85D9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0A1DFD-4B4B-7F71-385B-B9733C261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F2513C-3E22-7F44-4CDB-A1C420E26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52537EA-DEBC-B286-01C3-248901EC3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BB7AAA-2F76-C3F2-973E-0868005E6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69F015-8B0D-762D-4C28-AF8CAEFD0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8543"/>
            <a:ext cx="3667364" cy="53412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err="1"/>
              <a:t>Règlement</a:t>
            </a:r>
            <a:r>
              <a:rPr lang="en-US" sz="4400" b="1"/>
              <a:t> </a:t>
            </a:r>
            <a:r>
              <a:rPr lang="en-US" sz="4400" b="1" err="1"/>
              <a:t>précédent</a:t>
            </a:r>
            <a:endParaRPr lang="en-US" sz="4400" b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81413D-F6AB-936F-9DE9-553C5E3F8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EC196A53-2B96-8D01-4A71-A7EF17E4F8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164124"/>
              </p:ext>
            </p:extLst>
          </p:nvPr>
        </p:nvGraphicFramePr>
        <p:xfrm>
          <a:off x="2760452" y="776377"/>
          <a:ext cx="9381473" cy="5315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2116">
                  <a:extLst>
                    <a:ext uri="{9D8B030D-6E8A-4147-A177-3AD203B41FA5}">
                      <a16:colId xmlns:a16="http://schemas.microsoft.com/office/drawing/2014/main" val="1289750174"/>
                    </a:ext>
                  </a:extLst>
                </a:gridCol>
                <a:gridCol w="6749357">
                  <a:extLst>
                    <a:ext uri="{9D8B030D-6E8A-4147-A177-3AD203B41FA5}">
                      <a16:colId xmlns:a16="http://schemas.microsoft.com/office/drawing/2014/main" val="2442628840"/>
                    </a:ext>
                  </a:extLst>
                </a:gridCol>
              </a:tblGrid>
              <a:tr h="13821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>
                          <a:solidFill>
                            <a:schemeClr val="tx1"/>
                          </a:solidFill>
                        </a:rPr>
                        <a:t>Demande portant sur </a:t>
                      </a:r>
                      <a:r>
                        <a:rPr lang="fr-FR" sz="2400" b="1">
                          <a:solidFill>
                            <a:schemeClr val="tx1"/>
                          </a:solidFill>
                        </a:rPr>
                        <a:t>l’année civile précédente</a:t>
                      </a:r>
                      <a:endParaRPr lang="fr-BE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2400" b="0">
                          <a:solidFill>
                            <a:schemeClr val="tx1"/>
                          </a:solidFill>
                        </a:rPr>
                        <a:t>Alors qu'une majorité d'associations fonctionnent sur une </a:t>
                      </a:r>
                      <a:r>
                        <a:rPr lang="fr-FR" sz="2400" b="1">
                          <a:solidFill>
                            <a:schemeClr val="tx1"/>
                          </a:solidFill>
                        </a:rPr>
                        <a:t>saison</a:t>
                      </a:r>
                      <a:r>
                        <a:rPr lang="fr-FR" sz="2400" b="0">
                          <a:solidFill>
                            <a:schemeClr val="tx1"/>
                          </a:solidFill>
                        </a:rPr>
                        <a:t> septembre-août</a:t>
                      </a:r>
                      <a:endParaRPr lang="fr-BE" sz="2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109895"/>
                  </a:ext>
                </a:extLst>
              </a:tr>
              <a:tr h="39337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/>
                        <a:t>Formulaire à remettre pour le </a:t>
                      </a:r>
                      <a:r>
                        <a:rPr lang="fr-FR" sz="2400" b="1"/>
                        <a:t>30/04  </a:t>
                      </a:r>
                      <a:r>
                        <a:rPr lang="fr-FR" sz="2400" b="0"/>
                        <a:t>et répartition de pourcentage de </a:t>
                      </a:r>
                      <a:r>
                        <a:rPr lang="fr-FR" sz="2400" b="1"/>
                        <a:t>l’enveloppe</a:t>
                      </a:r>
                      <a:r>
                        <a:rPr lang="fr-FR" sz="2400" b="0"/>
                        <a:t> </a:t>
                      </a:r>
                      <a:r>
                        <a:rPr lang="fr-FR" sz="2400"/>
                        <a:t>entre toutes les associations demandeuses</a:t>
                      </a:r>
                      <a:endParaRPr lang="fr-BE" sz="2400" b="1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/>
                        <a:t>Difficulté à récupérer les formulaires de toutes les associations pour pouvoir octroyer le subside et </a:t>
                      </a:r>
                      <a:r>
                        <a:rPr lang="fr-FR" sz="2400" b="1"/>
                        <a:t>longue attente pour l’octroi des subsides</a:t>
                      </a:r>
                      <a:endParaRPr lang="fr-BE" sz="2400" b="1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066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583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hthoek 9">
            <a:extLst>
              <a:ext uri="{FF2B5EF4-FFF2-40B4-BE49-F238E27FC236}">
                <a16:creationId xmlns:a16="http://schemas.microsoft.com/office/drawing/2014/main" id="{474A7FC5-56F0-4FE3-8383-04EE92963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pic>
        <p:nvPicPr>
          <p:cNvPr id="5" name="Afbeelding 4" descr="Werk">
            <a:extLst>
              <a:ext uri="{FF2B5EF4-FFF2-40B4-BE49-F238E27FC236}">
                <a16:creationId xmlns:a16="http://schemas.microsoft.com/office/drawing/2014/main" id="{BC829010-59E7-4B6E-AE76-EEE7D0ED0D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DE6BEBC3-6A99-4A53-9835-9875E0841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93299F-3E8A-4BF7-9C3D-B9F22CF94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761997"/>
            <a:ext cx="7315200" cy="5334001"/>
          </a:xfrm>
        </p:spPr>
        <p:txBody>
          <a:bodyPr rtlCol="0">
            <a:noAutofit/>
          </a:bodyPr>
          <a:lstStyle/>
          <a:p>
            <a:pPr algn="ctr" rtl="0"/>
            <a:r>
              <a:rPr lang="nl-NL" sz="6000" b="1"/>
              <a:t>Des </a:t>
            </a:r>
            <a:r>
              <a:rPr lang="nl-NL" sz="6000" b="1" err="1"/>
              <a:t>subsides</a:t>
            </a:r>
            <a:r>
              <a:rPr lang="nl-NL" sz="6000" b="1"/>
              <a:t> de BSA </a:t>
            </a:r>
            <a:r>
              <a:rPr lang="nl-NL" sz="6000" b="1" err="1"/>
              <a:t>récompensant</a:t>
            </a:r>
            <a:r>
              <a:rPr lang="nl-NL" sz="6000" b="1"/>
              <a:t> les </a:t>
            </a:r>
            <a:r>
              <a:rPr lang="nl-NL" sz="6000" b="1" err="1"/>
              <a:t>associations</a:t>
            </a:r>
            <a:r>
              <a:rPr lang="nl-NL" sz="6000" b="1"/>
              <a:t> </a:t>
            </a:r>
            <a:r>
              <a:rPr lang="nl-NL" sz="6000" b="1" err="1"/>
              <a:t>actives</a:t>
            </a:r>
            <a:r>
              <a:rPr lang="nl-NL" sz="6000" b="1"/>
              <a:t> </a:t>
            </a:r>
            <a:r>
              <a:rPr lang="nl-NL" sz="6000" b="1" u="sng"/>
              <a:t>pour</a:t>
            </a:r>
            <a:r>
              <a:rPr lang="nl-NL" sz="6000" b="1"/>
              <a:t> les </a:t>
            </a:r>
            <a:r>
              <a:rPr lang="nl-NL" sz="6400" b="1" err="1"/>
              <a:t>Berchemois</a:t>
            </a:r>
            <a:r>
              <a:rPr lang="nl-NL" sz="6000" b="1"/>
              <a:t> </a:t>
            </a:r>
            <a:r>
              <a:rPr lang="nl-NL" sz="6000" b="1" u="sng" err="1"/>
              <a:t>avec</a:t>
            </a:r>
            <a:r>
              <a:rPr lang="nl-NL" sz="6000" b="1"/>
              <a:t> des </a:t>
            </a:r>
            <a:r>
              <a:rPr lang="nl-NL" sz="6000" b="1" err="1"/>
              <a:t>membres</a:t>
            </a:r>
            <a:r>
              <a:rPr lang="nl-NL" sz="6000" b="1"/>
              <a:t> </a:t>
            </a:r>
            <a:r>
              <a:rPr lang="nl-NL" sz="6400" b="1" err="1"/>
              <a:t>berchemois</a:t>
            </a:r>
            <a:endParaRPr lang="nl-NL" sz="6400" b="1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D1006911-EDB8-4CDF-AEAA-A3FA06085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5816944"/>
      </p:ext>
    </p:extLst>
  </p:cSld>
  <p:clrMapOvr>
    <a:masterClrMapping/>
  </p:clrMapOvr>
</p:sld>
</file>

<file path=ppt/theme/theme1.xml><?xml version="1.0" encoding="utf-8"?>
<a:theme xmlns:a="http://schemas.openxmlformats.org/drawingml/2006/main" name="Cadre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b85335-2c16-4a2a-a1db-bde1b8ebff9c" xsi:nil="true"/>
    <lcf76f155ced4ddcb4097134ff3c332f xmlns="a87c6fbe-e98c-4022-bfb0-61269ce35fc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42994A3595DC40B6A3F3AE8E5C054E" ma:contentTypeVersion="10" ma:contentTypeDescription="Crée un document." ma:contentTypeScope="" ma:versionID="39a687994273071fceae41b11215994b">
  <xsd:schema xmlns:xsd="http://www.w3.org/2001/XMLSchema" xmlns:xs="http://www.w3.org/2001/XMLSchema" xmlns:p="http://schemas.microsoft.com/office/2006/metadata/properties" xmlns:ns2="a87c6fbe-e98c-4022-bfb0-61269ce35fcf" xmlns:ns3="d7b85335-2c16-4a2a-a1db-bde1b8ebff9c" targetNamespace="http://schemas.microsoft.com/office/2006/metadata/properties" ma:root="true" ma:fieldsID="de41fc615ecdfb6ae4e3c345dfed84cd" ns2:_="" ns3:_="">
    <xsd:import namespace="a87c6fbe-e98c-4022-bfb0-61269ce35fcf"/>
    <xsd:import namespace="d7b85335-2c16-4a2a-a1db-bde1b8ebff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7c6fbe-e98c-4022-bfb0-61269ce35f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7abf441e-1d30-4473-9452-eb96256069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b85335-2c16-4a2a-a1db-bde1b8ebff9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fddd047-c499-42c8-bb0f-395eaf2f5ce0}" ma:internalName="TaxCatchAll" ma:showField="CatchAllData" ma:web="d7b85335-2c16-4a2a-a1db-bde1b8ebff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541854-87B3-4953-A183-EF3BD285377B}">
  <ds:schemaRefs>
    <ds:schemaRef ds:uri="http://purl.org/dc/elements/1.1/"/>
    <ds:schemaRef ds:uri="a87c6fbe-e98c-4022-bfb0-61269ce35fcf"/>
    <ds:schemaRef ds:uri="http://schemas.openxmlformats.org/package/2006/metadata/core-properties"/>
    <ds:schemaRef ds:uri="http://schemas.microsoft.com/office/2006/metadata/properties"/>
    <ds:schemaRef ds:uri="http://purl.org/dc/dcmitype/"/>
    <ds:schemaRef ds:uri="d7b85335-2c16-4a2a-a1db-bde1b8ebff9c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FB9BFA2-1FA5-44A1-B975-10D6BF58EC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07CBCE-3323-49E7-A421-BE6484789C32}">
  <ds:schemaRefs>
    <ds:schemaRef ds:uri="a87c6fbe-e98c-4022-bfb0-61269ce35fcf"/>
    <ds:schemaRef ds:uri="d7b85335-2c16-4a2a-a1db-bde1b8ebff9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1756</Words>
  <Application>Microsoft Office PowerPoint</Application>
  <PresentationFormat>Grand écran</PresentationFormat>
  <Paragraphs>175</Paragraphs>
  <Slides>24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Aptos</vt:lpstr>
      <vt:lpstr>Calibri</vt:lpstr>
      <vt:lpstr>Corbel</vt:lpstr>
      <vt:lpstr>Wingdings 2</vt:lpstr>
      <vt:lpstr>Cadre</vt:lpstr>
      <vt:lpstr>Session d’information aux associations  28/01/2026  Subsidiation aux associations locales</vt:lpstr>
      <vt:lpstr>Déroulement de la session d'info</vt:lpstr>
      <vt:lpstr>Introduction et processus communal</vt:lpstr>
      <vt:lpstr>Processus communal</vt:lpstr>
      <vt:lpstr>2. Subside en soutien au fonctionnement des associations locales</vt:lpstr>
      <vt:lpstr>Objectifs</vt:lpstr>
      <vt:lpstr>Règlement précédent</vt:lpstr>
      <vt:lpstr>Règlement précédent</vt:lpstr>
      <vt:lpstr>Des subsides de BSA récompensant les associations actives pour les Berchemois avec des membres berchemois</vt:lpstr>
      <vt:lpstr>Avantages pour les associations</vt:lpstr>
      <vt:lpstr>Cible</vt:lpstr>
      <vt:lpstr>2 Catégories</vt:lpstr>
      <vt:lpstr>A venir</vt:lpstr>
      <vt:lpstr>Modalités</vt:lpstr>
      <vt:lpstr>3. Subside pour les initiatives à vocation sociale</vt:lpstr>
      <vt:lpstr>Toute initiative qui vise à répondre à un besoin collectif ou amène une plus-value en matière sociale, en mettant l’humain, la solidarité et le bien commun au centre des objectifs.  Toute initiative visant à créer et renforcer la convivialité et le lien social.  Toute initiative visant des publics fragilisés : isolement des personnes âgées, décrochage scolaire, inclusion des personnes en situation de handicap, insertion professionnelle des jeunes, lutte contre la précarité, etc. </vt:lpstr>
      <vt:lpstr>Cible    les associations (asbl et de fait)  ayant leur siège social à BSA et proposant depuis au moins 2 ans des activités sur le territoire BSA</vt:lpstr>
      <vt:lpstr>Principes</vt:lpstr>
      <vt:lpstr>Dépenses autorisées</vt:lpstr>
      <vt:lpstr>Présentation PowerPoint</vt:lpstr>
      <vt:lpstr>Timing à partir de 2026</vt:lpstr>
      <vt:lpstr>Critères de sélection</vt:lpstr>
      <vt:lpstr>Modalités</vt:lpstr>
      <vt:lpstr>Merci de votre écoute attentive!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Julie SCHMITZ</dc:creator>
  <cp:lastModifiedBy>Mireille WALSCHAERT</cp:lastModifiedBy>
  <cp:revision>64</cp:revision>
  <cp:lastPrinted>2026-01-28T10:47:21Z</cp:lastPrinted>
  <dcterms:created xsi:type="dcterms:W3CDTF">2025-09-17T14:16:17Z</dcterms:created>
  <dcterms:modified xsi:type="dcterms:W3CDTF">2026-01-28T10:59:04Z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0x010100D342994A3595DC40B6A3F3AE8E5C054E</vt:lpwstr>
  </property>
  <property fmtid="{D5CDD505-2E9C-101B-9397-08002B2CF9AE}" pid="3" name="MediaServiceImageTags">
    <vt:lpwstr/>
  </property>
</Properties>
</file>