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4"/>
  </p:sldMasterIdLst>
  <p:notesMasterIdLst>
    <p:notesMasterId r:id="rId29"/>
  </p:notesMasterIdLst>
  <p:handoutMasterIdLst>
    <p:handoutMasterId r:id="rId30"/>
  </p:handoutMasterIdLst>
  <p:sldIdLst>
    <p:sldId id="256" r:id="rId5"/>
    <p:sldId id="269" r:id="rId6"/>
    <p:sldId id="287" r:id="rId7"/>
    <p:sldId id="270" r:id="rId8"/>
    <p:sldId id="285" r:id="rId9"/>
    <p:sldId id="262" r:id="rId10"/>
    <p:sldId id="263" r:id="rId11"/>
    <p:sldId id="288" r:id="rId12"/>
    <p:sldId id="261" r:id="rId13"/>
    <p:sldId id="264" r:id="rId14"/>
    <p:sldId id="266" r:id="rId15"/>
    <p:sldId id="267" r:id="rId16"/>
    <p:sldId id="265" r:id="rId17"/>
    <p:sldId id="271" r:id="rId18"/>
    <p:sldId id="273" r:id="rId19"/>
    <p:sldId id="274" r:id="rId20"/>
    <p:sldId id="275" r:id="rId21"/>
    <p:sldId id="276" r:id="rId22"/>
    <p:sldId id="277" r:id="rId23"/>
    <p:sldId id="278" r:id="rId24"/>
    <p:sldId id="279" r:id="rId25"/>
    <p:sldId id="280" r:id="rId26"/>
    <p:sldId id="283" r:id="rId27"/>
    <p:sldId id="268" r:id="rId28"/>
  </p:sldIdLst>
  <p:sldSz cx="12192000" cy="6858000"/>
  <p:notesSz cx="6797675" cy="9926638"/>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64C"/>
    <a:srgbClr val="E86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6EFE3C-6544-44D8-9F48-8B9C8A9AAC7D}" v="1" dt="2026-01-28T11:10:05.183"/>
    <p1510:client id="{600FD62E-CA68-2D09-E9B2-E3C406625F52}" v="733" dt="2026-01-28T09:59:52.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25" autoAdjust="0"/>
  </p:normalViewPr>
  <p:slideViewPr>
    <p:cSldViewPr snapToGrid="0">
      <p:cViewPr varScale="1">
        <p:scale>
          <a:sx n="104" d="100"/>
          <a:sy n="104" d="100"/>
        </p:scale>
        <p:origin x="834"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eille WALSCHAERT" userId="7f993e7c-aec4-4212-8416-21ceaf2fe4f5" providerId="ADAL" clId="{B54690E0-9DC1-4572-855D-0BEE4073D939}"/>
    <pc:docChg chg="undo redo custSel addSld delSld modSld">
      <pc:chgData name="Mireille WALSCHAERT" userId="7f993e7c-aec4-4212-8416-21ceaf2fe4f5" providerId="ADAL" clId="{B54690E0-9DC1-4572-855D-0BEE4073D939}" dt="2026-01-28T11:10:01.727" v="2124" actId="20577"/>
      <pc:docMkLst>
        <pc:docMk/>
      </pc:docMkLst>
      <pc:sldChg chg="modSp mod">
        <pc:chgData name="Mireille WALSCHAERT" userId="7f993e7c-aec4-4212-8416-21ceaf2fe4f5" providerId="ADAL" clId="{B54690E0-9DC1-4572-855D-0BEE4073D939}" dt="2026-01-28T10:48:33.534" v="2000" actId="20577"/>
        <pc:sldMkLst>
          <pc:docMk/>
          <pc:sldMk cId="2745828918" sldId="256"/>
        </pc:sldMkLst>
        <pc:spChg chg="mod">
          <ac:chgData name="Mireille WALSCHAERT" userId="7f993e7c-aec4-4212-8416-21ceaf2fe4f5" providerId="ADAL" clId="{B54690E0-9DC1-4572-855D-0BEE4073D939}" dt="2026-01-28T10:48:33.534" v="2000" actId="20577"/>
          <ac:spMkLst>
            <pc:docMk/>
            <pc:sldMk cId="2745828918" sldId="256"/>
            <ac:spMk id="2" creationId="{7D6CA50C-1A88-4B3F-A34F-FE199F4205A2}"/>
          </ac:spMkLst>
        </pc:spChg>
        <pc:picChg chg="mod">
          <ac:chgData name="Mireille WALSCHAERT" userId="7f993e7c-aec4-4212-8416-21ceaf2fe4f5" providerId="ADAL" clId="{B54690E0-9DC1-4572-855D-0BEE4073D939}" dt="2026-01-22T14:59:10.796" v="30" actId="1076"/>
          <ac:picMkLst>
            <pc:docMk/>
            <pc:sldMk cId="2745828918" sldId="256"/>
            <ac:picMk id="5" creationId="{A3A2E0DA-DA21-447D-AD1F-3DB915DD051B}"/>
          </ac:picMkLst>
        </pc:picChg>
      </pc:sldChg>
      <pc:sldChg chg="modSp mod">
        <pc:chgData name="Mireille WALSCHAERT" userId="7f993e7c-aec4-4212-8416-21ceaf2fe4f5" providerId="ADAL" clId="{B54690E0-9DC1-4572-855D-0BEE4073D939}" dt="2026-01-22T15:15:50.734" v="458" actId="1076"/>
        <pc:sldMkLst>
          <pc:docMk/>
          <pc:sldMk cId="295816944" sldId="261"/>
        </pc:sldMkLst>
        <pc:spChg chg="mod">
          <ac:chgData name="Mireille WALSCHAERT" userId="7f993e7c-aec4-4212-8416-21ceaf2fe4f5" providerId="ADAL" clId="{B54690E0-9DC1-4572-855D-0BEE4073D939}" dt="2026-01-22T15:15:50.734" v="458" actId="1076"/>
          <ac:spMkLst>
            <pc:docMk/>
            <pc:sldMk cId="295816944" sldId="261"/>
            <ac:spMk id="2" creationId="{F993299F-3E8A-4BF7-9C3D-B9F22CF94C4E}"/>
          </ac:spMkLst>
        </pc:spChg>
      </pc:sldChg>
      <pc:sldChg chg="modSp mod">
        <pc:chgData name="Mireille WALSCHAERT" userId="7f993e7c-aec4-4212-8416-21ceaf2fe4f5" providerId="ADAL" clId="{B54690E0-9DC1-4572-855D-0BEE4073D939}" dt="2026-01-28T10:51:42.171" v="2071" actId="20577"/>
        <pc:sldMkLst>
          <pc:docMk/>
          <pc:sldMk cId="1115916446" sldId="262"/>
        </pc:sldMkLst>
        <pc:graphicFrameChg chg="mod modGraphic">
          <ac:chgData name="Mireille WALSCHAERT" userId="7f993e7c-aec4-4212-8416-21ceaf2fe4f5" providerId="ADAL" clId="{B54690E0-9DC1-4572-855D-0BEE4073D939}" dt="2026-01-28T10:51:42.171" v="2071" actId="20577"/>
          <ac:graphicFrameMkLst>
            <pc:docMk/>
            <pc:sldMk cId="1115916446" sldId="262"/>
            <ac:graphicFrameMk id="4" creationId="{F5DF3745-CCEE-4BD3-9E49-A25F9124ACF6}"/>
          </ac:graphicFrameMkLst>
        </pc:graphicFrameChg>
      </pc:sldChg>
      <pc:sldChg chg="modSp mod">
        <pc:chgData name="Mireille WALSCHAERT" userId="7f993e7c-aec4-4212-8416-21ceaf2fe4f5" providerId="ADAL" clId="{B54690E0-9DC1-4572-855D-0BEE4073D939}" dt="2026-01-28T10:53:51.413" v="2075" actId="113"/>
        <pc:sldMkLst>
          <pc:docMk/>
          <pc:sldMk cId="2565870602" sldId="263"/>
        </pc:sldMkLst>
        <pc:spChg chg="mod">
          <ac:chgData name="Mireille WALSCHAERT" userId="7f993e7c-aec4-4212-8416-21ceaf2fe4f5" providerId="ADAL" clId="{B54690E0-9DC1-4572-855D-0BEE4073D939}" dt="2026-01-22T15:13:40.996" v="412" actId="20577"/>
          <ac:spMkLst>
            <pc:docMk/>
            <pc:sldMk cId="2565870602" sldId="263"/>
            <ac:spMk id="2" creationId="{933FA85D-610E-83AF-39ED-60559F22BE37}"/>
          </ac:spMkLst>
        </pc:spChg>
        <pc:graphicFrameChg chg="mod modGraphic">
          <ac:chgData name="Mireille WALSCHAERT" userId="7f993e7c-aec4-4212-8416-21ceaf2fe4f5" providerId="ADAL" clId="{B54690E0-9DC1-4572-855D-0BEE4073D939}" dt="2026-01-28T10:53:51.413" v="2075" actId="113"/>
          <ac:graphicFrameMkLst>
            <pc:docMk/>
            <pc:sldMk cId="2565870602" sldId="263"/>
            <ac:graphicFrameMk id="7" creationId="{F046C516-74E2-1919-B0EF-47D6261FDCD4}"/>
          </ac:graphicFrameMkLst>
        </pc:graphicFrameChg>
      </pc:sldChg>
      <pc:sldChg chg="modSp mod">
        <pc:chgData name="Mireille WALSCHAERT" userId="7f993e7c-aec4-4212-8416-21ceaf2fe4f5" providerId="ADAL" clId="{B54690E0-9DC1-4572-855D-0BEE4073D939}" dt="2026-01-22T15:21:35.918" v="668" actId="1076"/>
        <pc:sldMkLst>
          <pc:docMk/>
          <pc:sldMk cId="3081947783" sldId="264"/>
        </pc:sldMkLst>
        <pc:spChg chg="mod">
          <ac:chgData name="Mireille WALSCHAERT" userId="7f993e7c-aec4-4212-8416-21ceaf2fe4f5" providerId="ADAL" clId="{B54690E0-9DC1-4572-855D-0BEE4073D939}" dt="2026-01-22T15:21:35.918" v="668" actId="1076"/>
          <ac:spMkLst>
            <pc:docMk/>
            <pc:sldMk cId="3081947783" sldId="264"/>
            <ac:spMk id="4" creationId="{3BD900F1-6ED7-4A53-B55F-CD8BCDB088CC}"/>
          </ac:spMkLst>
        </pc:spChg>
        <pc:spChg chg="mod">
          <ac:chgData name="Mireille WALSCHAERT" userId="7f993e7c-aec4-4212-8416-21ceaf2fe4f5" providerId="ADAL" clId="{B54690E0-9DC1-4572-855D-0BEE4073D939}" dt="2026-01-22T15:20:50.606" v="666" actId="1076"/>
          <ac:spMkLst>
            <pc:docMk/>
            <pc:sldMk cId="3081947783" sldId="264"/>
            <ac:spMk id="5" creationId="{75F9DBCF-987B-6776-2C2B-32A7467A1912}"/>
          </ac:spMkLst>
        </pc:spChg>
        <pc:spChg chg="mod">
          <ac:chgData name="Mireille WALSCHAERT" userId="7f993e7c-aec4-4212-8416-21ceaf2fe4f5" providerId="ADAL" clId="{B54690E0-9DC1-4572-855D-0BEE4073D939}" dt="2026-01-22T15:21:17.949" v="667" actId="1076"/>
          <ac:spMkLst>
            <pc:docMk/>
            <pc:sldMk cId="3081947783" sldId="264"/>
            <ac:spMk id="7" creationId="{73D2E08A-E02A-7452-2870-AED66586594C}"/>
          </ac:spMkLst>
        </pc:spChg>
        <pc:spChg chg="mod">
          <ac:chgData name="Mireille WALSCHAERT" userId="7f993e7c-aec4-4212-8416-21ceaf2fe4f5" providerId="ADAL" clId="{B54690E0-9DC1-4572-855D-0BEE4073D939}" dt="2026-01-22T15:19:39.276" v="625" actId="1076"/>
          <ac:spMkLst>
            <pc:docMk/>
            <pc:sldMk cId="3081947783" sldId="264"/>
            <ac:spMk id="8" creationId="{B77E0F88-8713-6E46-E6EA-64E278057B8D}"/>
          </ac:spMkLst>
        </pc:spChg>
        <pc:spChg chg="mod">
          <ac:chgData name="Mireille WALSCHAERT" userId="7f993e7c-aec4-4212-8416-21ceaf2fe4f5" providerId="ADAL" clId="{B54690E0-9DC1-4572-855D-0BEE4073D939}" dt="2026-01-22T15:20:46.639" v="665" actId="1076"/>
          <ac:spMkLst>
            <pc:docMk/>
            <pc:sldMk cId="3081947783" sldId="264"/>
            <ac:spMk id="9" creationId="{094A0DC2-BC49-5576-8EBF-47EDB24D62AE}"/>
          </ac:spMkLst>
        </pc:spChg>
        <pc:spChg chg="mod">
          <ac:chgData name="Mireille WALSCHAERT" userId="7f993e7c-aec4-4212-8416-21ceaf2fe4f5" providerId="ADAL" clId="{B54690E0-9DC1-4572-855D-0BEE4073D939}" dt="2026-01-22T15:20:41.365" v="664" actId="20577"/>
          <ac:spMkLst>
            <pc:docMk/>
            <pc:sldMk cId="3081947783" sldId="264"/>
            <ac:spMk id="15" creationId="{F086C897-5E24-0230-3C4B-8E12A7BCCFCC}"/>
          </ac:spMkLst>
        </pc:spChg>
      </pc:sldChg>
      <pc:sldChg chg="addSp delSp modSp mod">
        <pc:chgData name="Mireille WALSCHAERT" userId="7f993e7c-aec4-4212-8416-21ceaf2fe4f5" providerId="ADAL" clId="{B54690E0-9DC1-4572-855D-0BEE4073D939}" dt="2026-01-22T15:28:36.402" v="858" actId="1076"/>
        <pc:sldMkLst>
          <pc:docMk/>
          <pc:sldMk cId="1711909393" sldId="265"/>
        </pc:sldMkLst>
        <pc:spChg chg="mod">
          <ac:chgData name="Mireille WALSCHAERT" userId="7f993e7c-aec4-4212-8416-21ceaf2fe4f5" providerId="ADAL" clId="{B54690E0-9DC1-4572-855D-0BEE4073D939}" dt="2026-01-22T15:25:21.536" v="793" actId="20577"/>
          <ac:spMkLst>
            <pc:docMk/>
            <pc:sldMk cId="1711909393" sldId="265"/>
            <ac:spMk id="2" creationId="{1B8434DC-A92A-BAA4-4E85-8575C4832C50}"/>
          </ac:spMkLst>
        </pc:spChg>
        <pc:spChg chg="mod">
          <ac:chgData name="Mireille WALSCHAERT" userId="7f993e7c-aec4-4212-8416-21ceaf2fe4f5" providerId="ADAL" clId="{B54690E0-9DC1-4572-855D-0BEE4073D939}" dt="2026-01-22T15:28:18.544" v="856" actId="27636"/>
          <ac:spMkLst>
            <pc:docMk/>
            <pc:sldMk cId="1711909393" sldId="265"/>
            <ac:spMk id="5" creationId="{9E744F01-819B-F288-0FF6-0CD73CEC72AC}"/>
          </ac:spMkLst>
        </pc:spChg>
        <pc:spChg chg="mod">
          <ac:chgData name="Mireille WALSCHAERT" userId="7f993e7c-aec4-4212-8416-21ceaf2fe4f5" providerId="ADAL" clId="{B54690E0-9DC1-4572-855D-0BEE4073D939}" dt="2026-01-22T15:28:36.402" v="858" actId="1076"/>
          <ac:spMkLst>
            <pc:docMk/>
            <pc:sldMk cId="1711909393" sldId="265"/>
            <ac:spMk id="6" creationId="{838D0456-2809-1315-6224-EAF8B14082E9}"/>
          </ac:spMkLst>
        </pc:spChg>
        <pc:spChg chg="mod">
          <ac:chgData name="Mireille WALSCHAERT" userId="7f993e7c-aec4-4212-8416-21ceaf2fe4f5" providerId="ADAL" clId="{B54690E0-9DC1-4572-855D-0BEE4073D939}" dt="2026-01-22T15:26:09.121" v="800" actId="1076"/>
          <ac:spMkLst>
            <pc:docMk/>
            <pc:sldMk cId="1711909393" sldId="265"/>
            <ac:spMk id="8" creationId="{3CE9DF43-4B0A-A8E1-5247-B727AE90ED06}"/>
          </ac:spMkLst>
        </pc:spChg>
        <pc:spChg chg="mod">
          <ac:chgData name="Mireille WALSCHAERT" userId="7f993e7c-aec4-4212-8416-21ceaf2fe4f5" providerId="ADAL" clId="{B54690E0-9DC1-4572-855D-0BEE4073D939}" dt="2026-01-22T15:27:58.233" v="852" actId="1076"/>
          <ac:spMkLst>
            <pc:docMk/>
            <pc:sldMk cId="1711909393" sldId="265"/>
            <ac:spMk id="9" creationId="{E03F7894-A235-2B5D-6CD3-312E614A20A3}"/>
          </ac:spMkLst>
        </pc:spChg>
      </pc:sldChg>
      <pc:sldChg chg="modSp mod">
        <pc:chgData name="Mireille WALSCHAERT" userId="7f993e7c-aec4-4212-8416-21ceaf2fe4f5" providerId="ADAL" clId="{B54690E0-9DC1-4572-855D-0BEE4073D939}" dt="2026-01-28T10:56:32.728" v="2076" actId="115"/>
        <pc:sldMkLst>
          <pc:docMk/>
          <pc:sldMk cId="214001751" sldId="266"/>
        </pc:sldMkLst>
        <pc:spChg chg="mod">
          <ac:chgData name="Mireille WALSCHAERT" userId="7f993e7c-aec4-4212-8416-21ceaf2fe4f5" providerId="ADAL" clId="{B54690E0-9DC1-4572-855D-0BEE4073D939}" dt="2026-01-28T10:56:32.728" v="2076" actId="115"/>
          <ac:spMkLst>
            <pc:docMk/>
            <pc:sldMk cId="214001751" sldId="266"/>
            <ac:spMk id="3" creationId="{15E29773-A0BF-317E-60F9-793A2CF53591}"/>
          </ac:spMkLst>
        </pc:spChg>
      </pc:sldChg>
      <pc:sldChg chg="modSp mod">
        <pc:chgData name="Mireille WALSCHAERT" userId="7f993e7c-aec4-4212-8416-21ceaf2fe4f5" providerId="ADAL" clId="{B54690E0-9DC1-4572-855D-0BEE4073D939}" dt="2026-01-22T15:24:27.628" v="792" actId="20577"/>
        <pc:sldMkLst>
          <pc:docMk/>
          <pc:sldMk cId="2848931996" sldId="267"/>
        </pc:sldMkLst>
        <pc:spChg chg="mod">
          <ac:chgData name="Mireille WALSCHAERT" userId="7f993e7c-aec4-4212-8416-21ceaf2fe4f5" providerId="ADAL" clId="{B54690E0-9DC1-4572-855D-0BEE4073D939}" dt="2026-01-22T15:23:57.951" v="761" actId="20577"/>
          <ac:spMkLst>
            <pc:docMk/>
            <pc:sldMk cId="2848931996" sldId="267"/>
            <ac:spMk id="3" creationId="{0CC01119-EB6B-3338-A7C8-BE4D6FF3E850}"/>
          </ac:spMkLst>
        </pc:spChg>
        <pc:spChg chg="mod">
          <ac:chgData name="Mireille WALSCHAERT" userId="7f993e7c-aec4-4212-8416-21ceaf2fe4f5" providerId="ADAL" clId="{B54690E0-9DC1-4572-855D-0BEE4073D939}" dt="2026-01-22T15:24:27.628" v="792" actId="20577"/>
          <ac:spMkLst>
            <pc:docMk/>
            <pc:sldMk cId="2848931996" sldId="267"/>
            <ac:spMk id="4" creationId="{7BDAE545-D832-0529-ACA8-D3EBACEC77C7}"/>
          </ac:spMkLst>
        </pc:spChg>
      </pc:sldChg>
      <pc:sldChg chg="modSp mod">
        <pc:chgData name="Mireille WALSCHAERT" userId="7f993e7c-aec4-4212-8416-21ceaf2fe4f5" providerId="ADAL" clId="{B54690E0-9DC1-4572-855D-0BEE4073D939}" dt="2026-01-28T11:09:39.920" v="2118" actId="20577"/>
        <pc:sldMkLst>
          <pc:docMk/>
          <pc:sldMk cId="34922463" sldId="268"/>
        </pc:sldMkLst>
        <pc:spChg chg="mod">
          <ac:chgData name="Mireille WALSCHAERT" userId="7f993e7c-aec4-4212-8416-21ceaf2fe4f5" providerId="ADAL" clId="{B54690E0-9DC1-4572-855D-0BEE4073D939}" dt="2026-01-28T11:09:39.920" v="2118" actId="20577"/>
          <ac:spMkLst>
            <pc:docMk/>
            <pc:sldMk cId="34922463" sldId="268"/>
            <ac:spMk id="12" creationId="{4FD8CBC7-B650-2307-E5C2-B28ED02311C0}"/>
          </ac:spMkLst>
        </pc:spChg>
      </pc:sldChg>
      <pc:sldChg chg="modSp new mod">
        <pc:chgData name="Mireille WALSCHAERT" userId="7f993e7c-aec4-4212-8416-21ceaf2fe4f5" providerId="ADAL" clId="{B54690E0-9DC1-4572-855D-0BEE4073D939}" dt="2026-01-28T10:49:26.768" v="2022" actId="20577"/>
        <pc:sldMkLst>
          <pc:docMk/>
          <pc:sldMk cId="3511716723" sldId="269"/>
        </pc:sldMkLst>
        <pc:spChg chg="mod">
          <ac:chgData name="Mireille WALSCHAERT" userId="7f993e7c-aec4-4212-8416-21ceaf2fe4f5" providerId="ADAL" clId="{B54690E0-9DC1-4572-855D-0BEE4073D939}" dt="2026-01-28T10:49:00.280" v="2018" actId="20577"/>
          <ac:spMkLst>
            <pc:docMk/>
            <pc:sldMk cId="3511716723" sldId="269"/>
            <ac:spMk id="2" creationId="{C08FA4F5-E392-B7C3-C317-E032ECA46192}"/>
          </ac:spMkLst>
        </pc:spChg>
        <pc:spChg chg="mod">
          <ac:chgData name="Mireille WALSCHAERT" userId="7f993e7c-aec4-4212-8416-21ceaf2fe4f5" providerId="ADAL" clId="{B54690E0-9DC1-4572-855D-0BEE4073D939}" dt="2026-01-28T10:49:26.768" v="2022" actId="20577"/>
          <ac:spMkLst>
            <pc:docMk/>
            <pc:sldMk cId="3511716723" sldId="269"/>
            <ac:spMk id="3" creationId="{E53E0126-0D4E-DB00-781A-A968A2F93586}"/>
          </ac:spMkLst>
        </pc:spChg>
      </pc:sldChg>
      <pc:sldChg chg="modSp new mod">
        <pc:chgData name="Mireille WALSCHAERT" userId="7f993e7c-aec4-4212-8416-21ceaf2fe4f5" providerId="ADAL" clId="{B54690E0-9DC1-4572-855D-0BEE4073D939}" dt="2026-01-28T10:50:42.398" v="2026" actId="20577"/>
        <pc:sldMkLst>
          <pc:docMk/>
          <pc:sldMk cId="4020797016" sldId="270"/>
        </pc:sldMkLst>
        <pc:spChg chg="mod">
          <ac:chgData name="Mireille WALSCHAERT" userId="7f993e7c-aec4-4212-8416-21ceaf2fe4f5" providerId="ADAL" clId="{B54690E0-9DC1-4572-855D-0BEE4073D939}" dt="2026-01-22T15:06:40.939" v="219" actId="113"/>
          <ac:spMkLst>
            <pc:docMk/>
            <pc:sldMk cId="4020797016" sldId="270"/>
            <ac:spMk id="2" creationId="{BC288A0F-A40A-F8D6-6161-A025E19E11D4}"/>
          </ac:spMkLst>
        </pc:spChg>
        <pc:spChg chg="mod">
          <ac:chgData name="Mireille WALSCHAERT" userId="7f993e7c-aec4-4212-8416-21ceaf2fe4f5" providerId="ADAL" clId="{B54690E0-9DC1-4572-855D-0BEE4073D939}" dt="2026-01-28T10:50:42.398" v="2026" actId="20577"/>
          <ac:spMkLst>
            <pc:docMk/>
            <pc:sldMk cId="4020797016" sldId="270"/>
            <ac:spMk id="3" creationId="{D3A11E40-18EE-3C90-B475-2838D184688D}"/>
          </ac:spMkLst>
        </pc:spChg>
      </pc:sldChg>
      <pc:sldChg chg="modSp new mod">
        <pc:chgData name="Mireille WALSCHAERT" userId="7f993e7c-aec4-4212-8416-21ceaf2fe4f5" providerId="ADAL" clId="{B54690E0-9DC1-4572-855D-0BEE4073D939}" dt="2026-01-28T11:10:01.727" v="2124" actId="20577"/>
        <pc:sldMkLst>
          <pc:docMk/>
          <pc:sldMk cId="771650772" sldId="271"/>
        </pc:sldMkLst>
        <pc:spChg chg="mod">
          <ac:chgData name="Mireille WALSCHAERT" userId="7f993e7c-aec4-4212-8416-21ceaf2fe4f5" providerId="ADAL" clId="{B54690E0-9DC1-4572-855D-0BEE4073D939}" dt="2026-01-22T15:29:08.858" v="872" actId="113"/>
          <ac:spMkLst>
            <pc:docMk/>
            <pc:sldMk cId="771650772" sldId="271"/>
            <ac:spMk id="2" creationId="{58FD77BC-601B-206E-0CC3-B718849D47F7}"/>
          </ac:spMkLst>
        </pc:spChg>
        <pc:spChg chg="mod">
          <ac:chgData name="Mireille WALSCHAERT" userId="7f993e7c-aec4-4212-8416-21ceaf2fe4f5" providerId="ADAL" clId="{B54690E0-9DC1-4572-855D-0BEE4073D939}" dt="2026-01-28T11:10:01.727" v="2124" actId="20577"/>
          <ac:spMkLst>
            <pc:docMk/>
            <pc:sldMk cId="771650772" sldId="271"/>
            <ac:spMk id="3" creationId="{B4CCB627-5EE7-A5DA-220B-B9220B3E9B78}"/>
          </ac:spMkLst>
        </pc:spChg>
      </pc:sldChg>
      <pc:sldChg chg="delSp modSp new mod">
        <pc:chgData name="Mireille WALSCHAERT" userId="7f993e7c-aec4-4212-8416-21ceaf2fe4f5" providerId="ADAL" clId="{B54690E0-9DC1-4572-855D-0BEE4073D939}" dt="2026-01-28T10:59:25.565" v="2080" actId="20577"/>
        <pc:sldMkLst>
          <pc:docMk/>
          <pc:sldMk cId="3452124126" sldId="273"/>
        </pc:sldMkLst>
        <pc:spChg chg="mod">
          <ac:chgData name="Mireille WALSCHAERT" userId="7f993e7c-aec4-4212-8416-21ceaf2fe4f5" providerId="ADAL" clId="{B54690E0-9DC1-4572-855D-0BEE4073D939}" dt="2026-01-28T10:59:25.565" v="2080" actId="20577"/>
          <ac:spMkLst>
            <pc:docMk/>
            <pc:sldMk cId="3452124126" sldId="273"/>
            <ac:spMk id="2" creationId="{63422D9B-456B-B3AA-BC5B-01831E3714E5}"/>
          </ac:spMkLst>
        </pc:spChg>
      </pc:sldChg>
      <pc:sldChg chg="addSp delSp modSp new mod">
        <pc:chgData name="Mireille WALSCHAERT" userId="7f993e7c-aec4-4212-8416-21ceaf2fe4f5" providerId="ADAL" clId="{B54690E0-9DC1-4572-855D-0BEE4073D939}" dt="2026-01-28T11:00:34.905" v="2082" actId="1076"/>
        <pc:sldMkLst>
          <pc:docMk/>
          <pc:sldMk cId="1604104357" sldId="274"/>
        </pc:sldMkLst>
        <pc:spChg chg="add del mod">
          <ac:chgData name="Mireille WALSCHAERT" userId="7f993e7c-aec4-4212-8416-21ceaf2fe4f5" providerId="ADAL" clId="{B54690E0-9DC1-4572-855D-0BEE4073D939}" dt="2026-01-28T11:00:34.905" v="2082" actId="1076"/>
          <ac:spMkLst>
            <pc:docMk/>
            <pc:sldMk cId="1604104357" sldId="274"/>
            <ac:spMk id="2" creationId="{FC073768-5322-AF36-8AF0-E05923ABDB15}"/>
          </ac:spMkLst>
        </pc:spChg>
        <pc:spChg chg="add mod">
          <ac:chgData name="Mireille WALSCHAERT" userId="7f993e7c-aec4-4212-8416-21ceaf2fe4f5" providerId="ADAL" clId="{B54690E0-9DC1-4572-855D-0BEE4073D939}" dt="2026-01-23T08:13:33.339" v="1970" actId="14100"/>
          <ac:spMkLst>
            <pc:docMk/>
            <pc:sldMk cId="1604104357" sldId="274"/>
            <ac:spMk id="4" creationId="{C00BC9A9-88FA-EE55-2450-3E52D7F725DA}"/>
          </ac:spMkLst>
        </pc:spChg>
      </pc:sldChg>
      <pc:sldChg chg="addSp delSp modSp new mod">
        <pc:chgData name="Mireille WALSCHAERT" userId="7f993e7c-aec4-4212-8416-21ceaf2fe4f5" providerId="ADAL" clId="{B54690E0-9DC1-4572-855D-0BEE4073D939}" dt="2026-01-28T11:01:49.790" v="2089" actId="20577"/>
        <pc:sldMkLst>
          <pc:docMk/>
          <pc:sldMk cId="688963887" sldId="275"/>
        </pc:sldMkLst>
        <pc:spChg chg="mod">
          <ac:chgData name="Mireille WALSCHAERT" userId="7f993e7c-aec4-4212-8416-21ceaf2fe4f5" providerId="ADAL" clId="{B54690E0-9DC1-4572-855D-0BEE4073D939}" dt="2026-01-28T11:01:49.790" v="2089" actId="20577"/>
          <ac:spMkLst>
            <pc:docMk/>
            <pc:sldMk cId="688963887" sldId="275"/>
            <ac:spMk id="2" creationId="{3E63A8EA-CA91-8BF9-3C80-3AE60BAECF7D}"/>
          </ac:spMkLst>
        </pc:spChg>
        <pc:spChg chg="mod">
          <ac:chgData name="Mireille WALSCHAERT" userId="7f993e7c-aec4-4212-8416-21ceaf2fe4f5" providerId="ADAL" clId="{B54690E0-9DC1-4572-855D-0BEE4073D939}" dt="2026-01-23T08:14:14.391" v="1975" actId="20577"/>
          <ac:spMkLst>
            <pc:docMk/>
            <pc:sldMk cId="688963887" sldId="275"/>
            <ac:spMk id="4" creationId="{2273979F-69CA-6E75-9221-AC7C0C32721A}"/>
          </ac:spMkLst>
        </pc:spChg>
        <pc:spChg chg="add mod">
          <ac:chgData name="Mireille WALSCHAERT" userId="7f993e7c-aec4-4212-8416-21ceaf2fe4f5" providerId="ADAL" clId="{B54690E0-9DC1-4572-855D-0BEE4073D939}" dt="2026-01-22T16:04:07.650" v="1457" actId="1076"/>
          <ac:spMkLst>
            <pc:docMk/>
            <pc:sldMk cId="688963887" sldId="275"/>
            <ac:spMk id="10" creationId="{1069E46D-F80C-6774-1A94-ECFF13C43889}"/>
          </ac:spMkLst>
        </pc:spChg>
        <pc:picChg chg="add mod">
          <ac:chgData name="Mireille WALSCHAERT" userId="7f993e7c-aec4-4212-8416-21ceaf2fe4f5" providerId="ADAL" clId="{B54690E0-9DC1-4572-855D-0BEE4073D939}" dt="2026-01-28T11:00:55.785" v="2084" actId="14100"/>
          <ac:picMkLst>
            <pc:docMk/>
            <pc:sldMk cId="688963887" sldId="275"/>
            <ac:picMk id="8" creationId="{C12F1BFF-C254-3698-D46C-8636C904166B}"/>
          </ac:picMkLst>
        </pc:picChg>
      </pc:sldChg>
      <pc:sldChg chg="modSp new mod">
        <pc:chgData name="Mireille WALSCHAERT" userId="7f993e7c-aec4-4212-8416-21ceaf2fe4f5" providerId="ADAL" clId="{B54690E0-9DC1-4572-855D-0BEE4073D939}" dt="2026-01-23T08:15:23.997" v="1993" actId="20577"/>
        <pc:sldMkLst>
          <pc:docMk/>
          <pc:sldMk cId="821470147" sldId="276"/>
        </pc:sldMkLst>
        <pc:spChg chg="mod">
          <ac:chgData name="Mireille WALSCHAERT" userId="7f993e7c-aec4-4212-8416-21ceaf2fe4f5" providerId="ADAL" clId="{B54690E0-9DC1-4572-855D-0BEE4073D939}" dt="2026-01-22T16:19:31.938" v="1615" actId="113"/>
          <ac:spMkLst>
            <pc:docMk/>
            <pc:sldMk cId="821470147" sldId="276"/>
            <ac:spMk id="2" creationId="{F059352D-C69C-32B6-13DA-A538C13ABB72}"/>
          </ac:spMkLst>
        </pc:spChg>
        <pc:spChg chg="mod">
          <ac:chgData name="Mireille WALSCHAERT" userId="7f993e7c-aec4-4212-8416-21ceaf2fe4f5" providerId="ADAL" clId="{B54690E0-9DC1-4572-855D-0BEE4073D939}" dt="2026-01-23T08:15:23.997" v="1993" actId="20577"/>
          <ac:spMkLst>
            <pc:docMk/>
            <pc:sldMk cId="821470147" sldId="276"/>
            <ac:spMk id="3" creationId="{62CD44D1-CF16-7826-13C0-4B88B84494F9}"/>
          </ac:spMkLst>
        </pc:spChg>
      </pc:sldChg>
      <pc:sldChg chg="modSp new mod">
        <pc:chgData name="Mireille WALSCHAERT" userId="7f993e7c-aec4-4212-8416-21ceaf2fe4f5" providerId="ADAL" clId="{B54690E0-9DC1-4572-855D-0BEE4073D939}" dt="2026-01-22T16:21:33.602" v="1642" actId="255"/>
        <pc:sldMkLst>
          <pc:docMk/>
          <pc:sldMk cId="824891191" sldId="277"/>
        </pc:sldMkLst>
        <pc:spChg chg="mod">
          <ac:chgData name="Mireille WALSCHAERT" userId="7f993e7c-aec4-4212-8416-21ceaf2fe4f5" providerId="ADAL" clId="{B54690E0-9DC1-4572-855D-0BEE4073D939}" dt="2026-01-22T16:20:55.470" v="1636" actId="113"/>
          <ac:spMkLst>
            <pc:docMk/>
            <pc:sldMk cId="824891191" sldId="277"/>
            <ac:spMk id="2" creationId="{6A0B955E-15AA-C28C-8682-4879BD0CCC22}"/>
          </ac:spMkLst>
        </pc:spChg>
        <pc:spChg chg="mod">
          <ac:chgData name="Mireille WALSCHAERT" userId="7f993e7c-aec4-4212-8416-21ceaf2fe4f5" providerId="ADAL" clId="{B54690E0-9DC1-4572-855D-0BEE4073D939}" dt="2026-01-22T16:21:33.602" v="1642" actId="255"/>
          <ac:spMkLst>
            <pc:docMk/>
            <pc:sldMk cId="824891191" sldId="277"/>
            <ac:spMk id="3" creationId="{9F539936-639E-4CDE-9366-9456F6909DDB}"/>
          </ac:spMkLst>
        </pc:spChg>
      </pc:sldChg>
      <pc:sldChg chg="addSp modSp new mod">
        <pc:chgData name="Mireille WALSCHAERT" userId="7f993e7c-aec4-4212-8416-21ceaf2fe4f5" providerId="ADAL" clId="{B54690E0-9DC1-4572-855D-0BEE4073D939}" dt="2026-01-22T16:26:18.877" v="1780" actId="207"/>
        <pc:sldMkLst>
          <pc:docMk/>
          <pc:sldMk cId="3866722516" sldId="278"/>
        </pc:sldMkLst>
        <pc:spChg chg="add mod">
          <ac:chgData name="Mireille WALSCHAERT" userId="7f993e7c-aec4-4212-8416-21ceaf2fe4f5" providerId="ADAL" clId="{B54690E0-9DC1-4572-855D-0BEE4073D939}" dt="2026-01-22T16:26:18.877" v="1780" actId="207"/>
          <ac:spMkLst>
            <pc:docMk/>
            <pc:sldMk cId="3866722516" sldId="278"/>
            <ac:spMk id="3" creationId="{1DB53413-98ED-2617-59BD-AA979A79EBAF}"/>
          </ac:spMkLst>
        </pc:spChg>
        <pc:graphicFrameChg chg="add mod">
          <ac:chgData name="Mireille WALSCHAERT" userId="7f993e7c-aec4-4212-8416-21ceaf2fe4f5" providerId="ADAL" clId="{B54690E0-9DC1-4572-855D-0BEE4073D939}" dt="2026-01-22T16:22:52.910" v="1681" actId="255"/>
          <ac:graphicFrameMkLst>
            <pc:docMk/>
            <pc:sldMk cId="3866722516" sldId="278"/>
            <ac:graphicFrameMk id="2" creationId="{3D6F861B-A1BF-7754-7FE8-18322260B5EC}"/>
          </ac:graphicFrameMkLst>
        </pc:graphicFrameChg>
      </pc:sldChg>
      <pc:sldChg chg="modSp new mod">
        <pc:chgData name="Mireille WALSCHAERT" userId="7f993e7c-aec4-4212-8416-21ceaf2fe4f5" providerId="ADAL" clId="{B54690E0-9DC1-4572-855D-0BEE4073D939}" dt="2026-01-22T16:25:31.385" v="1779" actId="255"/>
        <pc:sldMkLst>
          <pc:docMk/>
          <pc:sldMk cId="501584521" sldId="279"/>
        </pc:sldMkLst>
        <pc:spChg chg="mod">
          <ac:chgData name="Mireille WALSCHAERT" userId="7f993e7c-aec4-4212-8416-21ceaf2fe4f5" providerId="ADAL" clId="{B54690E0-9DC1-4572-855D-0BEE4073D939}" dt="2026-01-22T16:24:03.597" v="1701" actId="20577"/>
          <ac:spMkLst>
            <pc:docMk/>
            <pc:sldMk cId="501584521" sldId="279"/>
            <ac:spMk id="2" creationId="{7B33FC2C-4D30-BE4D-01C4-B99CDAAC1E5E}"/>
          </ac:spMkLst>
        </pc:spChg>
        <pc:spChg chg="mod">
          <ac:chgData name="Mireille WALSCHAERT" userId="7f993e7c-aec4-4212-8416-21ceaf2fe4f5" providerId="ADAL" clId="{B54690E0-9DC1-4572-855D-0BEE4073D939}" dt="2026-01-22T16:25:31.385" v="1779" actId="255"/>
          <ac:spMkLst>
            <pc:docMk/>
            <pc:sldMk cId="501584521" sldId="279"/>
            <ac:spMk id="3" creationId="{D4CCA467-BCBD-D54E-7130-DE59D43563C3}"/>
          </ac:spMkLst>
        </pc:spChg>
      </pc:sldChg>
      <pc:sldChg chg="addSp delSp modSp new mod">
        <pc:chgData name="Mireille WALSCHAERT" userId="7f993e7c-aec4-4212-8416-21ceaf2fe4f5" providerId="ADAL" clId="{B54690E0-9DC1-4572-855D-0BEE4073D939}" dt="2026-01-28T11:06:51.378" v="2105" actId="20577"/>
        <pc:sldMkLst>
          <pc:docMk/>
          <pc:sldMk cId="3683830679" sldId="280"/>
        </pc:sldMkLst>
        <pc:spChg chg="mod">
          <ac:chgData name="Mireille WALSCHAERT" userId="7f993e7c-aec4-4212-8416-21ceaf2fe4f5" providerId="ADAL" clId="{B54690E0-9DC1-4572-855D-0BEE4073D939}" dt="2026-01-28T11:06:51.378" v="2105" actId="20577"/>
          <ac:spMkLst>
            <pc:docMk/>
            <pc:sldMk cId="3683830679" sldId="280"/>
            <ac:spMk id="2" creationId="{E2347CCC-4EB6-0080-78DA-958FDEC7D506}"/>
          </ac:spMkLst>
        </pc:spChg>
        <pc:graphicFrameChg chg="add mod ord modGraphic">
          <ac:chgData name="Mireille WALSCHAERT" userId="7f993e7c-aec4-4212-8416-21ceaf2fe4f5" providerId="ADAL" clId="{B54690E0-9DC1-4572-855D-0BEE4073D939}" dt="2026-01-28T11:06:35.905" v="2104" actId="14100"/>
          <ac:graphicFrameMkLst>
            <pc:docMk/>
            <pc:sldMk cId="3683830679" sldId="280"/>
            <ac:graphicFrameMk id="4" creationId="{24DDB9A3-9C0B-21C8-D49E-3AF803E85054}"/>
          </ac:graphicFrameMkLst>
        </pc:graphicFrameChg>
      </pc:sldChg>
      <pc:sldChg chg="modSp add mod">
        <pc:chgData name="Mireille WALSCHAERT" userId="7f993e7c-aec4-4212-8416-21ceaf2fe4f5" providerId="ADAL" clId="{B54690E0-9DC1-4572-855D-0BEE4073D939}" dt="2026-01-28T11:09:45.901" v="2121" actId="20577"/>
        <pc:sldMkLst>
          <pc:docMk/>
          <pc:sldMk cId="2770421945" sldId="283"/>
        </pc:sldMkLst>
        <pc:spChg chg="mod">
          <ac:chgData name="Mireille WALSCHAERT" userId="7f993e7c-aec4-4212-8416-21ceaf2fe4f5" providerId="ADAL" clId="{B54690E0-9DC1-4572-855D-0BEE4073D939}" dt="2026-01-28T11:09:45.901" v="2121" actId="20577"/>
          <ac:spMkLst>
            <pc:docMk/>
            <pc:sldMk cId="2770421945" sldId="283"/>
            <ac:spMk id="3" creationId="{7F318635-6560-DEC0-7433-B38F79E739AE}"/>
          </ac:spMkLst>
        </pc:spChg>
      </pc:sldChg>
      <pc:sldChg chg="modSp mod">
        <pc:chgData name="Mireille WALSCHAERT" userId="7f993e7c-aec4-4212-8416-21ceaf2fe4f5" providerId="ADAL" clId="{B54690E0-9DC1-4572-855D-0BEE4073D939}" dt="2026-01-28T10:51:20.285" v="2050" actId="20577"/>
        <pc:sldMkLst>
          <pc:docMk/>
          <pc:sldMk cId="1473490513" sldId="285"/>
        </pc:sldMkLst>
        <pc:spChg chg="mod">
          <ac:chgData name="Mireille WALSCHAERT" userId="7f993e7c-aec4-4212-8416-21ceaf2fe4f5" providerId="ADAL" clId="{B54690E0-9DC1-4572-855D-0BEE4073D939}" dt="2026-01-28T10:51:20.285" v="2050" actId="20577"/>
          <ac:spMkLst>
            <pc:docMk/>
            <pc:sldMk cId="1473490513" sldId="285"/>
            <ac:spMk id="2" creationId="{D326931B-478A-36E9-A1BB-FFC9FEDC4B4C}"/>
          </ac:spMkLst>
        </pc:spChg>
      </pc:sldChg>
    </pc:docChg>
  </pc:docChgLst>
  <pc:docChgLst>
    <pc:chgData name="Julie SCHMITZ" userId="S::jschmitz@berchem.brussels::a217c0af-96c0-421c-8e3c-05f96d0937e0" providerId="AD" clId="Web-{600FD62E-CA68-2D09-E9B2-E3C406625F52}"/>
    <pc:docChg chg="addSld delSld modSld sldOrd">
      <pc:chgData name="Julie SCHMITZ" userId="S::jschmitz@berchem.brussels::a217c0af-96c0-421c-8e3c-05f96d0937e0" providerId="AD" clId="Web-{600FD62E-CA68-2D09-E9B2-E3C406625F52}" dt="2026-01-28T09:59:52.933" v="732" actId="20577"/>
      <pc:docMkLst>
        <pc:docMk/>
      </pc:docMkLst>
      <pc:sldChg chg="modSp">
        <pc:chgData name="Julie SCHMITZ" userId="S::jschmitz@berchem.brussels::a217c0af-96c0-421c-8e3c-05f96d0937e0" providerId="AD" clId="Web-{600FD62E-CA68-2D09-E9B2-E3C406625F52}" dt="2026-01-28T09:59:52.933" v="732" actId="20577"/>
        <pc:sldMkLst>
          <pc:docMk/>
          <pc:sldMk cId="2745828918" sldId="256"/>
        </pc:sldMkLst>
        <pc:spChg chg="mod">
          <ac:chgData name="Julie SCHMITZ" userId="S::jschmitz@berchem.brussels::a217c0af-96c0-421c-8e3c-05f96d0937e0" providerId="AD" clId="Web-{600FD62E-CA68-2D09-E9B2-E3C406625F52}" dt="2026-01-28T09:59:52.933" v="732" actId="20577"/>
          <ac:spMkLst>
            <pc:docMk/>
            <pc:sldMk cId="2745828918" sldId="256"/>
            <ac:spMk id="2" creationId="{7D6CA50C-1A88-4B3F-A34F-FE199F4205A2}"/>
          </ac:spMkLst>
        </pc:spChg>
      </pc:sldChg>
      <pc:sldChg chg="modSp">
        <pc:chgData name="Julie SCHMITZ" userId="S::jschmitz@berchem.brussels::a217c0af-96c0-421c-8e3c-05f96d0937e0" providerId="AD" clId="Web-{600FD62E-CA68-2D09-E9B2-E3C406625F52}" dt="2026-01-28T09:22:13.219" v="279" actId="20577"/>
        <pc:sldMkLst>
          <pc:docMk/>
          <pc:sldMk cId="295816944" sldId="261"/>
        </pc:sldMkLst>
        <pc:spChg chg="mod">
          <ac:chgData name="Julie SCHMITZ" userId="S::jschmitz@berchem.brussels::a217c0af-96c0-421c-8e3c-05f96d0937e0" providerId="AD" clId="Web-{600FD62E-CA68-2D09-E9B2-E3C406625F52}" dt="2026-01-28T09:22:13.219" v="279" actId="20577"/>
          <ac:spMkLst>
            <pc:docMk/>
            <pc:sldMk cId="295816944" sldId="261"/>
            <ac:spMk id="2" creationId="{F993299F-3E8A-4BF7-9C3D-B9F22CF94C4E}"/>
          </ac:spMkLst>
        </pc:spChg>
      </pc:sldChg>
      <pc:sldChg chg="modSp">
        <pc:chgData name="Julie SCHMITZ" userId="S::jschmitz@berchem.brussels::a217c0af-96c0-421c-8e3c-05f96d0937e0" providerId="AD" clId="Web-{600FD62E-CA68-2D09-E9B2-E3C406625F52}" dt="2026-01-28T09:09:15.036" v="175" actId="20577"/>
        <pc:sldMkLst>
          <pc:docMk/>
          <pc:sldMk cId="1115916446" sldId="262"/>
        </pc:sldMkLst>
        <pc:spChg chg="mod">
          <ac:chgData name="Julie SCHMITZ" userId="S::jschmitz@berchem.brussels::a217c0af-96c0-421c-8e3c-05f96d0937e0" providerId="AD" clId="Web-{600FD62E-CA68-2D09-E9B2-E3C406625F52}" dt="2026-01-28T09:02:01.393" v="142" actId="20577"/>
          <ac:spMkLst>
            <pc:docMk/>
            <pc:sldMk cId="1115916446" sldId="262"/>
            <ac:spMk id="2" creationId="{28492750-E12D-4995-ABCB-5BB846060890}"/>
          </ac:spMkLst>
        </pc:spChg>
        <pc:spChg chg="mod">
          <ac:chgData name="Julie SCHMITZ" userId="S::jschmitz@berchem.brussels::a217c0af-96c0-421c-8e3c-05f96d0937e0" providerId="AD" clId="Web-{600FD62E-CA68-2D09-E9B2-E3C406625F52}" dt="2026-01-28T09:01:52.096" v="141" actId="20577"/>
          <ac:spMkLst>
            <pc:docMk/>
            <pc:sldMk cId="1115916446" sldId="262"/>
            <ac:spMk id="3" creationId="{8E983290-ED57-36FE-C2FF-01CE3C88DDF9}"/>
          </ac:spMkLst>
        </pc:spChg>
        <pc:spChg chg="mod">
          <ac:chgData name="Julie SCHMITZ" userId="S::jschmitz@berchem.brussels::a217c0af-96c0-421c-8e3c-05f96d0937e0" providerId="AD" clId="Web-{600FD62E-CA68-2D09-E9B2-E3C406625F52}" dt="2026-01-28T08:57:38.219" v="113"/>
          <ac:spMkLst>
            <pc:docMk/>
            <pc:sldMk cId="1115916446" sldId="262"/>
            <ac:spMk id="23" creationId="{69461EC9-A94F-4225-B526-5C862F340FB6}"/>
          </ac:spMkLst>
        </pc:spChg>
        <pc:graphicFrameChg chg="mod modGraphic">
          <ac:chgData name="Julie SCHMITZ" userId="S::jschmitz@berchem.brussels::a217c0af-96c0-421c-8e3c-05f96d0937e0" providerId="AD" clId="Web-{600FD62E-CA68-2D09-E9B2-E3C406625F52}" dt="2026-01-28T09:09:15.036" v="175" actId="20577"/>
          <ac:graphicFrameMkLst>
            <pc:docMk/>
            <pc:sldMk cId="1115916446" sldId="262"/>
            <ac:graphicFrameMk id="4" creationId="{F5DF3745-CCEE-4BD3-9E49-A25F9124ACF6}"/>
          </ac:graphicFrameMkLst>
        </pc:graphicFrameChg>
      </pc:sldChg>
      <pc:sldChg chg="modSp modNotes">
        <pc:chgData name="Julie SCHMITZ" userId="S::jschmitz@berchem.brussels::a217c0af-96c0-421c-8e3c-05f96d0937e0" providerId="AD" clId="Web-{600FD62E-CA68-2D09-E9B2-E3C406625F52}" dt="2026-01-28T09:14:59.033" v="225"/>
        <pc:sldMkLst>
          <pc:docMk/>
          <pc:sldMk cId="2565870602" sldId="263"/>
        </pc:sldMkLst>
        <pc:spChg chg="mod">
          <ac:chgData name="Julie SCHMITZ" userId="S::jschmitz@berchem.brussels::a217c0af-96c0-421c-8e3c-05f96d0937e0" providerId="AD" clId="Web-{600FD62E-CA68-2D09-E9B2-E3C406625F52}" dt="2026-01-28T09:11:27.452" v="197" actId="14100"/>
          <ac:spMkLst>
            <pc:docMk/>
            <pc:sldMk cId="2565870602" sldId="263"/>
            <ac:spMk id="2" creationId="{933FA85D-610E-83AF-39ED-60559F22BE37}"/>
          </ac:spMkLst>
        </pc:spChg>
        <pc:spChg chg="mod">
          <ac:chgData name="Julie SCHMITZ" userId="S::jschmitz@berchem.brussels::a217c0af-96c0-421c-8e3c-05f96d0937e0" providerId="AD" clId="Web-{600FD62E-CA68-2D09-E9B2-E3C406625F52}" dt="2026-01-28T08:57:52.095" v="114"/>
          <ac:spMkLst>
            <pc:docMk/>
            <pc:sldMk cId="2565870602" sldId="263"/>
            <ac:spMk id="16" creationId="{4EE33FA5-2378-4F59-8611-CE0F9CA505A9}"/>
          </ac:spMkLst>
        </pc:spChg>
        <pc:graphicFrameChg chg="mod modGraphic">
          <ac:chgData name="Julie SCHMITZ" userId="S::jschmitz@berchem.brussels::a217c0af-96c0-421c-8e3c-05f96d0937e0" providerId="AD" clId="Web-{600FD62E-CA68-2D09-E9B2-E3C406625F52}" dt="2026-01-28T09:14:59.033" v="225"/>
          <ac:graphicFrameMkLst>
            <pc:docMk/>
            <pc:sldMk cId="2565870602" sldId="263"/>
            <ac:graphicFrameMk id="7" creationId="{F046C516-74E2-1919-B0EF-47D6261FDCD4}"/>
          </ac:graphicFrameMkLst>
        </pc:graphicFrameChg>
      </pc:sldChg>
      <pc:sldChg chg="modSp">
        <pc:chgData name="Julie SCHMITZ" userId="S::jschmitz@berchem.brussels::a217c0af-96c0-421c-8e3c-05f96d0937e0" providerId="AD" clId="Web-{600FD62E-CA68-2D09-E9B2-E3C406625F52}" dt="2026-01-28T09:18:59.976" v="264" actId="20577"/>
        <pc:sldMkLst>
          <pc:docMk/>
          <pc:sldMk cId="3081947783" sldId="264"/>
        </pc:sldMkLst>
        <pc:spChg chg="mod">
          <ac:chgData name="Julie SCHMITZ" userId="S::jschmitz@berchem.brussels::a217c0af-96c0-421c-8e3c-05f96d0937e0" providerId="AD" clId="Web-{600FD62E-CA68-2D09-E9B2-E3C406625F52}" dt="2026-01-28T09:17:46.506" v="252"/>
          <ac:spMkLst>
            <pc:docMk/>
            <pc:sldMk cId="3081947783" sldId="264"/>
            <ac:spMk id="2" creationId="{CB591D7E-7AF1-F723-823D-F16EB1679C45}"/>
          </ac:spMkLst>
        </pc:spChg>
        <pc:spChg chg="mod">
          <ac:chgData name="Julie SCHMITZ" userId="S::jschmitz@berchem.brussels::a217c0af-96c0-421c-8e3c-05f96d0937e0" providerId="AD" clId="Web-{600FD62E-CA68-2D09-E9B2-E3C406625F52}" dt="2026-01-28T09:18:03.506" v="256"/>
          <ac:spMkLst>
            <pc:docMk/>
            <pc:sldMk cId="3081947783" sldId="264"/>
            <ac:spMk id="5" creationId="{75F9DBCF-987B-6776-2C2B-32A7467A1912}"/>
          </ac:spMkLst>
        </pc:spChg>
        <pc:spChg chg="mod">
          <ac:chgData name="Julie SCHMITZ" userId="S::jschmitz@berchem.brussels::a217c0af-96c0-421c-8e3c-05f96d0937e0" providerId="AD" clId="Web-{600FD62E-CA68-2D09-E9B2-E3C406625F52}" dt="2026-01-28T09:18:25.757" v="258" actId="14100"/>
          <ac:spMkLst>
            <pc:docMk/>
            <pc:sldMk cId="3081947783" sldId="264"/>
            <ac:spMk id="8" creationId="{B77E0F88-8713-6E46-E6EA-64E278057B8D}"/>
          </ac:spMkLst>
        </pc:spChg>
        <pc:spChg chg="mod">
          <ac:chgData name="Julie SCHMITZ" userId="S::jschmitz@berchem.brussels::a217c0af-96c0-421c-8e3c-05f96d0937e0" providerId="AD" clId="Web-{600FD62E-CA68-2D09-E9B2-E3C406625F52}" dt="2026-01-28T09:18:59.976" v="264" actId="20577"/>
          <ac:spMkLst>
            <pc:docMk/>
            <pc:sldMk cId="3081947783" sldId="264"/>
            <ac:spMk id="10" creationId="{1C941226-2C7E-F972-30FF-85FFAC5F13FF}"/>
          </ac:spMkLst>
        </pc:spChg>
      </pc:sldChg>
      <pc:sldChg chg="modSp">
        <pc:chgData name="Julie SCHMITZ" userId="S::jschmitz@berchem.brussels::a217c0af-96c0-421c-8e3c-05f96d0937e0" providerId="AD" clId="Web-{600FD62E-CA68-2D09-E9B2-E3C406625F52}" dt="2026-01-28T09:37:25.762" v="439" actId="20577"/>
        <pc:sldMkLst>
          <pc:docMk/>
          <pc:sldMk cId="1711909393" sldId="265"/>
        </pc:sldMkLst>
        <pc:spChg chg="mod">
          <ac:chgData name="Julie SCHMITZ" userId="S::jschmitz@berchem.brussels::a217c0af-96c0-421c-8e3c-05f96d0937e0" providerId="AD" clId="Web-{600FD62E-CA68-2D09-E9B2-E3C406625F52}" dt="2026-01-28T09:26:32.100" v="322"/>
          <ac:spMkLst>
            <pc:docMk/>
            <pc:sldMk cId="1711909393" sldId="265"/>
            <ac:spMk id="2" creationId="{1B8434DC-A92A-BAA4-4E85-8575C4832C50}"/>
          </ac:spMkLst>
        </pc:spChg>
        <pc:spChg chg="mod">
          <ac:chgData name="Julie SCHMITZ" userId="S::jschmitz@berchem.brussels::a217c0af-96c0-421c-8e3c-05f96d0937e0" providerId="AD" clId="Web-{600FD62E-CA68-2D09-E9B2-E3C406625F52}" dt="2026-01-28T09:37:25.762" v="439" actId="20577"/>
          <ac:spMkLst>
            <pc:docMk/>
            <pc:sldMk cId="1711909393" sldId="265"/>
            <ac:spMk id="5" creationId="{9E744F01-819B-F288-0FF6-0CD73CEC72AC}"/>
          </ac:spMkLst>
        </pc:spChg>
        <pc:spChg chg="mod">
          <ac:chgData name="Julie SCHMITZ" userId="S::jschmitz@berchem.brussels::a217c0af-96c0-421c-8e3c-05f96d0937e0" providerId="AD" clId="Web-{600FD62E-CA68-2D09-E9B2-E3C406625F52}" dt="2026-01-28T09:29:08.668" v="358" actId="14100"/>
          <ac:spMkLst>
            <pc:docMk/>
            <pc:sldMk cId="1711909393" sldId="265"/>
            <ac:spMk id="6" creationId="{838D0456-2809-1315-6224-EAF8B14082E9}"/>
          </ac:spMkLst>
        </pc:spChg>
        <pc:spChg chg="mod">
          <ac:chgData name="Julie SCHMITZ" userId="S::jschmitz@berchem.brussels::a217c0af-96c0-421c-8e3c-05f96d0937e0" providerId="AD" clId="Web-{600FD62E-CA68-2D09-E9B2-E3C406625F52}" dt="2026-01-28T09:28:59.683" v="356" actId="1076"/>
          <ac:spMkLst>
            <pc:docMk/>
            <pc:sldMk cId="1711909393" sldId="265"/>
            <ac:spMk id="8" creationId="{3CE9DF43-4B0A-A8E1-5247-B727AE90ED06}"/>
          </ac:spMkLst>
        </pc:spChg>
        <pc:spChg chg="mod">
          <ac:chgData name="Julie SCHMITZ" userId="S::jschmitz@berchem.brussels::a217c0af-96c0-421c-8e3c-05f96d0937e0" providerId="AD" clId="Web-{600FD62E-CA68-2D09-E9B2-E3C406625F52}" dt="2026-01-28T09:29:03.636" v="357" actId="1076"/>
          <ac:spMkLst>
            <pc:docMk/>
            <pc:sldMk cId="1711909393" sldId="265"/>
            <ac:spMk id="9" creationId="{E03F7894-A235-2B5D-6CD3-312E614A20A3}"/>
          </ac:spMkLst>
        </pc:spChg>
      </pc:sldChg>
      <pc:sldChg chg="modSp">
        <pc:chgData name="Julie SCHMITZ" userId="S::jschmitz@berchem.brussels::a217c0af-96c0-421c-8e3c-05f96d0937e0" providerId="AD" clId="Web-{600FD62E-CA68-2D09-E9B2-E3C406625F52}" dt="2026-01-28T09:40:26.599" v="456" actId="20577"/>
        <pc:sldMkLst>
          <pc:docMk/>
          <pc:sldMk cId="214001751" sldId="266"/>
        </pc:sldMkLst>
        <pc:spChg chg="mod">
          <ac:chgData name="Julie SCHMITZ" userId="S::jschmitz@berchem.brussels::a217c0af-96c0-421c-8e3c-05f96d0937e0" providerId="AD" clId="Web-{600FD62E-CA68-2D09-E9B2-E3C406625F52}" dt="2026-01-28T09:22:43.454" v="283"/>
          <ac:spMkLst>
            <pc:docMk/>
            <pc:sldMk cId="214001751" sldId="266"/>
            <ac:spMk id="2" creationId="{B1C628A1-B7FC-DD56-E47C-4C2EDA8649DF}"/>
          </ac:spMkLst>
        </pc:spChg>
        <pc:spChg chg="mod">
          <ac:chgData name="Julie SCHMITZ" userId="S::jschmitz@berchem.brussels::a217c0af-96c0-421c-8e3c-05f96d0937e0" providerId="AD" clId="Web-{600FD62E-CA68-2D09-E9B2-E3C406625F52}" dt="2026-01-28T09:40:26.599" v="456" actId="20577"/>
          <ac:spMkLst>
            <pc:docMk/>
            <pc:sldMk cId="214001751" sldId="266"/>
            <ac:spMk id="3" creationId="{15E29773-A0BF-317E-60F9-793A2CF53591}"/>
          </ac:spMkLst>
        </pc:spChg>
      </pc:sldChg>
      <pc:sldChg chg="modSp">
        <pc:chgData name="Julie SCHMITZ" userId="S::jschmitz@berchem.brussels::a217c0af-96c0-421c-8e3c-05f96d0937e0" providerId="AD" clId="Web-{600FD62E-CA68-2D09-E9B2-E3C406625F52}" dt="2026-01-28T09:30:07.702" v="371" actId="14100"/>
        <pc:sldMkLst>
          <pc:docMk/>
          <pc:sldMk cId="2848931996" sldId="267"/>
        </pc:sldMkLst>
        <pc:spChg chg="mod">
          <ac:chgData name="Julie SCHMITZ" userId="S::jschmitz@berchem.brussels::a217c0af-96c0-421c-8e3c-05f96d0937e0" providerId="AD" clId="Web-{600FD62E-CA68-2D09-E9B2-E3C406625F52}" dt="2026-01-28T09:30:07.702" v="371" actId="14100"/>
          <ac:spMkLst>
            <pc:docMk/>
            <pc:sldMk cId="2848931996" sldId="267"/>
            <ac:spMk id="2" creationId="{C0FF3305-8B8A-9A9D-3071-F2EB39F6E292}"/>
          </ac:spMkLst>
        </pc:spChg>
        <pc:spChg chg="mod">
          <ac:chgData name="Julie SCHMITZ" userId="S::jschmitz@berchem.brussels::a217c0af-96c0-421c-8e3c-05f96d0937e0" providerId="AD" clId="Web-{600FD62E-CA68-2D09-E9B2-E3C406625F52}" dt="2026-01-28T09:25:29.771" v="312" actId="20577"/>
          <ac:spMkLst>
            <pc:docMk/>
            <pc:sldMk cId="2848931996" sldId="267"/>
            <ac:spMk id="3" creationId="{0CC01119-EB6B-3338-A7C8-BE4D6FF3E850}"/>
          </ac:spMkLst>
        </pc:spChg>
        <pc:spChg chg="mod">
          <ac:chgData name="Julie SCHMITZ" userId="S::jschmitz@berchem.brussels::a217c0af-96c0-421c-8e3c-05f96d0937e0" providerId="AD" clId="Web-{600FD62E-CA68-2D09-E9B2-E3C406625F52}" dt="2026-01-28T09:25:52.818" v="314" actId="20577"/>
          <ac:spMkLst>
            <pc:docMk/>
            <pc:sldMk cId="2848931996" sldId="267"/>
            <ac:spMk id="4" creationId="{7BDAE545-D832-0529-ACA8-D3EBACEC77C7}"/>
          </ac:spMkLst>
        </pc:spChg>
      </pc:sldChg>
      <pc:sldChg chg="modSp ord">
        <pc:chgData name="Julie SCHMITZ" userId="S::jschmitz@berchem.brussels::a217c0af-96c0-421c-8e3c-05f96d0937e0" providerId="AD" clId="Web-{600FD62E-CA68-2D09-E9B2-E3C406625F52}" dt="2026-01-28T09:58:20.401" v="725" actId="20577"/>
        <pc:sldMkLst>
          <pc:docMk/>
          <pc:sldMk cId="34922463" sldId="268"/>
        </pc:sldMkLst>
        <pc:spChg chg="mod">
          <ac:chgData name="Julie SCHMITZ" userId="S::jschmitz@berchem.brussels::a217c0af-96c0-421c-8e3c-05f96d0937e0" providerId="AD" clId="Web-{600FD62E-CA68-2D09-E9B2-E3C406625F52}" dt="2026-01-28T09:58:20.401" v="725" actId="20577"/>
          <ac:spMkLst>
            <pc:docMk/>
            <pc:sldMk cId="34922463" sldId="268"/>
            <ac:spMk id="12" creationId="{4FD8CBC7-B650-2307-E5C2-B28ED02311C0}"/>
          </ac:spMkLst>
        </pc:spChg>
      </pc:sldChg>
      <pc:sldChg chg="modSp mod setBg">
        <pc:chgData name="Julie SCHMITZ" userId="S::jschmitz@berchem.brussels::a217c0af-96c0-421c-8e3c-05f96d0937e0" providerId="AD" clId="Web-{600FD62E-CA68-2D09-E9B2-E3C406625F52}" dt="2026-01-28T08:59:29.127" v="117"/>
        <pc:sldMkLst>
          <pc:docMk/>
          <pc:sldMk cId="3511716723" sldId="269"/>
        </pc:sldMkLst>
        <pc:spChg chg="mod">
          <ac:chgData name="Julie SCHMITZ" userId="S::jschmitz@berchem.brussels::a217c0af-96c0-421c-8e3c-05f96d0937e0" providerId="AD" clId="Web-{600FD62E-CA68-2D09-E9B2-E3C406625F52}" dt="2026-01-28T08:59:29.127" v="117"/>
          <ac:spMkLst>
            <pc:docMk/>
            <pc:sldMk cId="3511716723" sldId="269"/>
            <ac:spMk id="2" creationId="{C08FA4F5-E392-B7C3-C317-E032ECA46192}"/>
          </ac:spMkLst>
        </pc:spChg>
        <pc:spChg chg="mod">
          <ac:chgData name="Julie SCHMITZ" userId="S::jschmitz@berchem.brussels::a217c0af-96c0-421c-8e3c-05f96d0937e0" providerId="AD" clId="Web-{600FD62E-CA68-2D09-E9B2-E3C406625F52}" dt="2026-01-28T08:56:23" v="102" actId="14100"/>
          <ac:spMkLst>
            <pc:docMk/>
            <pc:sldMk cId="3511716723" sldId="269"/>
            <ac:spMk id="3" creationId="{E53E0126-0D4E-DB00-781A-A968A2F93586}"/>
          </ac:spMkLst>
        </pc:spChg>
      </pc:sldChg>
      <pc:sldChg chg="modSp">
        <pc:chgData name="Julie SCHMITZ" userId="S::jschmitz@berchem.brussels::a217c0af-96c0-421c-8e3c-05f96d0937e0" providerId="AD" clId="Web-{600FD62E-CA68-2D09-E9B2-E3C406625F52}" dt="2026-01-28T08:58:08.782" v="115"/>
        <pc:sldMkLst>
          <pc:docMk/>
          <pc:sldMk cId="4020797016" sldId="270"/>
        </pc:sldMkLst>
        <pc:spChg chg="mod">
          <ac:chgData name="Julie SCHMITZ" userId="S::jschmitz@berchem.brussels::a217c0af-96c0-421c-8e3c-05f96d0937e0" providerId="AD" clId="Web-{600FD62E-CA68-2D09-E9B2-E3C406625F52}" dt="2026-01-28T08:58:08.782" v="115"/>
          <ac:spMkLst>
            <pc:docMk/>
            <pc:sldMk cId="4020797016" sldId="270"/>
            <ac:spMk id="2" creationId="{BC288A0F-A40A-F8D6-6161-A025E19E11D4}"/>
          </ac:spMkLst>
        </pc:spChg>
        <pc:spChg chg="mod">
          <ac:chgData name="Julie SCHMITZ" userId="S::jschmitz@berchem.brussels::a217c0af-96c0-421c-8e3c-05f96d0937e0" providerId="AD" clId="Web-{600FD62E-CA68-2D09-E9B2-E3C406625F52}" dt="2026-01-28T08:55:07.904" v="85" actId="20577"/>
          <ac:spMkLst>
            <pc:docMk/>
            <pc:sldMk cId="4020797016" sldId="270"/>
            <ac:spMk id="3" creationId="{D3A11E40-18EE-3C90-B475-2838D184688D}"/>
          </ac:spMkLst>
        </pc:spChg>
      </pc:sldChg>
      <pc:sldChg chg="modSp">
        <pc:chgData name="Julie SCHMITZ" userId="S::jschmitz@berchem.brussels::a217c0af-96c0-421c-8e3c-05f96d0937e0" providerId="AD" clId="Web-{600FD62E-CA68-2D09-E9B2-E3C406625F52}" dt="2026-01-28T09:37:47.654" v="442" actId="20577"/>
        <pc:sldMkLst>
          <pc:docMk/>
          <pc:sldMk cId="771650772" sldId="271"/>
        </pc:sldMkLst>
        <pc:spChg chg="mod">
          <ac:chgData name="Julie SCHMITZ" userId="S::jschmitz@berchem.brussels::a217c0af-96c0-421c-8e3c-05f96d0937e0" providerId="AD" clId="Web-{600FD62E-CA68-2D09-E9B2-E3C406625F52}" dt="2026-01-28T09:29:53.467" v="368" actId="14100"/>
          <ac:spMkLst>
            <pc:docMk/>
            <pc:sldMk cId="771650772" sldId="271"/>
            <ac:spMk id="2" creationId="{58FD77BC-601B-206E-0CC3-B718849D47F7}"/>
          </ac:spMkLst>
        </pc:spChg>
        <pc:spChg chg="mod">
          <ac:chgData name="Julie SCHMITZ" userId="S::jschmitz@berchem.brussels::a217c0af-96c0-421c-8e3c-05f96d0937e0" providerId="AD" clId="Web-{600FD62E-CA68-2D09-E9B2-E3C406625F52}" dt="2026-01-28T09:37:47.654" v="442" actId="20577"/>
          <ac:spMkLst>
            <pc:docMk/>
            <pc:sldMk cId="771650772" sldId="271"/>
            <ac:spMk id="3" creationId="{B4CCB627-5EE7-A5DA-220B-B9220B3E9B78}"/>
          </ac:spMkLst>
        </pc:spChg>
      </pc:sldChg>
      <pc:sldChg chg="modSp">
        <pc:chgData name="Julie SCHMITZ" userId="S::jschmitz@berchem.brussels::a217c0af-96c0-421c-8e3c-05f96d0937e0" providerId="AD" clId="Web-{600FD62E-CA68-2D09-E9B2-E3C406625F52}" dt="2026-01-28T09:33:10.113" v="409" actId="20577"/>
        <pc:sldMkLst>
          <pc:docMk/>
          <pc:sldMk cId="3452124126" sldId="273"/>
        </pc:sldMkLst>
        <pc:spChg chg="mod">
          <ac:chgData name="Julie SCHMITZ" userId="S::jschmitz@berchem.brussels::a217c0af-96c0-421c-8e3c-05f96d0937e0" providerId="AD" clId="Web-{600FD62E-CA68-2D09-E9B2-E3C406625F52}" dt="2026-01-28T09:33:10.113" v="409" actId="20577"/>
          <ac:spMkLst>
            <pc:docMk/>
            <pc:sldMk cId="3452124126" sldId="273"/>
            <ac:spMk id="2" creationId="{63422D9B-456B-B3AA-BC5B-01831E3714E5}"/>
          </ac:spMkLst>
        </pc:spChg>
      </pc:sldChg>
      <pc:sldChg chg="modSp">
        <pc:chgData name="Julie SCHMITZ" userId="S::jschmitz@berchem.brussels::a217c0af-96c0-421c-8e3c-05f96d0937e0" providerId="AD" clId="Web-{600FD62E-CA68-2D09-E9B2-E3C406625F52}" dt="2026-01-28T09:38:51.611" v="448" actId="20577"/>
        <pc:sldMkLst>
          <pc:docMk/>
          <pc:sldMk cId="1604104357" sldId="274"/>
        </pc:sldMkLst>
        <pc:spChg chg="mod">
          <ac:chgData name="Julie SCHMITZ" userId="S::jschmitz@berchem.brussels::a217c0af-96c0-421c-8e3c-05f96d0937e0" providerId="AD" clId="Web-{600FD62E-CA68-2D09-E9B2-E3C406625F52}" dt="2026-01-28T09:38:51.611" v="448" actId="20577"/>
          <ac:spMkLst>
            <pc:docMk/>
            <pc:sldMk cId="1604104357" sldId="274"/>
            <ac:spMk id="2" creationId="{FC073768-5322-AF36-8AF0-E05923ABDB15}"/>
          </ac:spMkLst>
        </pc:spChg>
        <pc:spChg chg="mod">
          <ac:chgData name="Julie SCHMITZ" userId="S::jschmitz@berchem.brussels::a217c0af-96c0-421c-8e3c-05f96d0937e0" providerId="AD" clId="Web-{600FD62E-CA68-2D09-E9B2-E3C406625F52}" dt="2026-01-28T09:35:08.475" v="424" actId="20577"/>
          <ac:spMkLst>
            <pc:docMk/>
            <pc:sldMk cId="1604104357" sldId="274"/>
            <ac:spMk id="4" creationId="{C00BC9A9-88FA-EE55-2450-3E52D7F725DA}"/>
          </ac:spMkLst>
        </pc:spChg>
      </pc:sldChg>
      <pc:sldChg chg="modSp">
        <pc:chgData name="Julie SCHMITZ" userId="S::jschmitz@berchem.brussels::a217c0af-96c0-421c-8e3c-05f96d0937e0" providerId="AD" clId="Web-{600FD62E-CA68-2D09-E9B2-E3C406625F52}" dt="2026-01-28T09:43:56.745" v="507" actId="20577"/>
        <pc:sldMkLst>
          <pc:docMk/>
          <pc:sldMk cId="688963887" sldId="275"/>
        </pc:sldMkLst>
        <pc:spChg chg="mod">
          <ac:chgData name="Julie SCHMITZ" userId="S::jschmitz@berchem.brussels::a217c0af-96c0-421c-8e3c-05f96d0937e0" providerId="AD" clId="Web-{600FD62E-CA68-2D09-E9B2-E3C406625F52}" dt="2026-01-28T09:43:56.745" v="507" actId="20577"/>
          <ac:spMkLst>
            <pc:docMk/>
            <pc:sldMk cId="688963887" sldId="275"/>
            <ac:spMk id="2" creationId="{3E63A8EA-CA91-8BF9-3C80-3AE60BAECF7D}"/>
          </ac:spMkLst>
        </pc:spChg>
        <pc:spChg chg="mod">
          <ac:chgData name="Julie SCHMITZ" userId="S::jschmitz@berchem.brussels::a217c0af-96c0-421c-8e3c-05f96d0937e0" providerId="AD" clId="Web-{600FD62E-CA68-2D09-E9B2-E3C406625F52}" dt="2026-01-28T09:41:21.976" v="463" actId="20577"/>
          <ac:spMkLst>
            <pc:docMk/>
            <pc:sldMk cId="688963887" sldId="275"/>
            <ac:spMk id="4" creationId="{2273979F-69CA-6E75-9221-AC7C0C32721A}"/>
          </ac:spMkLst>
        </pc:spChg>
        <pc:spChg chg="mod">
          <ac:chgData name="Julie SCHMITZ" userId="S::jschmitz@berchem.brussels::a217c0af-96c0-421c-8e3c-05f96d0937e0" providerId="AD" clId="Web-{600FD62E-CA68-2D09-E9B2-E3C406625F52}" dt="2026-01-28T09:41:45.648" v="465" actId="20577"/>
          <ac:spMkLst>
            <pc:docMk/>
            <pc:sldMk cId="688963887" sldId="275"/>
            <ac:spMk id="10" creationId="{1069E46D-F80C-6774-1A94-ECFF13C43889}"/>
          </ac:spMkLst>
        </pc:spChg>
      </pc:sldChg>
      <pc:sldChg chg="modSp">
        <pc:chgData name="Julie SCHMITZ" userId="S::jschmitz@berchem.brussels::a217c0af-96c0-421c-8e3c-05f96d0937e0" providerId="AD" clId="Web-{600FD62E-CA68-2D09-E9B2-E3C406625F52}" dt="2026-01-28T09:47:44.995" v="563" actId="20577"/>
        <pc:sldMkLst>
          <pc:docMk/>
          <pc:sldMk cId="821470147" sldId="276"/>
        </pc:sldMkLst>
        <pc:spChg chg="mod">
          <ac:chgData name="Julie SCHMITZ" userId="S::jschmitz@berchem.brussels::a217c0af-96c0-421c-8e3c-05f96d0937e0" providerId="AD" clId="Web-{600FD62E-CA68-2D09-E9B2-E3C406625F52}" dt="2026-01-28T09:44:41.059" v="516" actId="20577"/>
          <ac:spMkLst>
            <pc:docMk/>
            <pc:sldMk cId="821470147" sldId="276"/>
            <ac:spMk id="2" creationId="{F059352D-C69C-32B6-13DA-A538C13ABB72}"/>
          </ac:spMkLst>
        </pc:spChg>
        <pc:spChg chg="mod">
          <ac:chgData name="Julie SCHMITZ" userId="S::jschmitz@berchem.brussels::a217c0af-96c0-421c-8e3c-05f96d0937e0" providerId="AD" clId="Web-{600FD62E-CA68-2D09-E9B2-E3C406625F52}" dt="2026-01-28T09:47:44.995" v="563" actId="20577"/>
          <ac:spMkLst>
            <pc:docMk/>
            <pc:sldMk cId="821470147" sldId="276"/>
            <ac:spMk id="3" creationId="{62CD44D1-CF16-7826-13C0-4B88B84494F9}"/>
          </ac:spMkLst>
        </pc:spChg>
      </pc:sldChg>
      <pc:sldChg chg="modSp">
        <pc:chgData name="Julie SCHMITZ" userId="S::jschmitz@berchem.brussels::a217c0af-96c0-421c-8e3c-05f96d0937e0" providerId="AD" clId="Web-{600FD62E-CA68-2D09-E9B2-E3C406625F52}" dt="2026-01-28T09:48:38.372" v="577" actId="20577"/>
        <pc:sldMkLst>
          <pc:docMk/>
          <pc:sldMk cId="824891191" sldId="277"/>
        </pc:sldMkLst>
        <pc:spChg chg="mod">
          <ac:chgData name="Julie SCHMITZ" userId="S::jschmitz@berchem.brussels::a217c0af-96c0-421c-8e3c-05f96d0937e0" providerId="AD" clId="Web-{600FD62E-CA68-2D09-E9B2-E3C406625F52}" dt="2026-01-28T09:48:03.777" v="569" actId="20577"/>
          <ac:spMkLst>
            <pc:docMk/>
            <pc:sldMk cId="824891191" sldId="277"/>
            <ac:spMk id="2" creationId="{6A0B955E-15AA-C28C-8682-4879BD0CCC22}"/>
          </ac:spMkLst>
        </pc:spChg>
        <pc:spChg chg="mod">
          <ac:chgData name="Julie SCHMITZ" userId="S::jschmitz@berchem.brussels::a217c0af-96c0-421c-8e3c-05f96d0937e0" providerId="AD" clId="Web-{600FD62E-CA68-2D09-E9B2-E3C406625F52}" dt="2026-01-28T09:48:38.372" v="577" actId="20577"/>
          <ac:spMkLst>
            <pc:docMk/>
            <pc:sldMk cId="824891191" sldId="277"/>
            <ac:spMk id="3" creationId="{9F539936-639E-4CDE-9366-9456F6909DDB}"/>
          </ac:spMkLst>
        </pc:spChg>
      </pc:sldChg>
      <pc:sldChg chg="modSp">
        <pc:chgData name="Julie SCHMITZ" userId="S::jschmitz@berchem.brussels::a217c0af-96c0-421c-8e3c-05f96d0937e0" providerId="AD" clId="Web-{600FD62E-CA68-2D09-E9B2-E3C406625F52}" dt="2026-01-28T09:49:42.297" v="593" actId="20577"/>
        <pc:sldMkLst>
          <pc:docMk/>
          <pc:sldMk cId="3866722516" sldId="278"/>
        </pc:sldMkLst>
        <pc:spChg chg="mod">
          <ac:chgData name="Julie SCHMITZ" userId="S::jschmitz@berchem.brussels::a217c0af-96c0-421c-8e3c-05f96d0937e0" providerId="AD" clId="Web-{600FD62E-CA68-2D09-E9B2-E3C406625F52}" dt="2026-01-28T09:49:02.748" v="582" actId="20577"/>
          <ac:spMkLst>
            <pc:docMk/>
            <pc:sldMk cId="3866722516" sldId="278"/>
            <ac:spMk id="3" creationId="{1DB53413-98ED-2617-59BD-AA979A79EBAF}"/>
          </ac:spMkLst>
        </pc:spChg>
        <pc:graphicFrameChg chg="mod modGraphic">
          <ac:chgData name="Julie SCHMITZ" userId="S::jschmitz@berchem.brussels::a217c0af-96c0-421c-8e3c-05f96d0937e0" providerId="AD" clId="Web-{600FD62E-CA68-2D09-E9B2-E3C406625F52}" dt="2026-01-28T09:49:42.297" v="593" actId="20577"/>
          <ac:graphicFrameMkLst>
            <pc:docMk/>
            <pc:sldMk cId="3866722516" sldId="278"/>
            <ac:graphicFrameMk id="2" creationId="{3D6F861B-A1BF-7754-7FE8-18322260B5EC}"/>
          </ac:graphicFrameMkLst>
        </pc:graphicFrameChg>
      </pc:sldChg>
      <pc:sldChg chg="modSp">
        <pc:chgData name="Julie SCHMITZ" userId="S::jschmitz@berchem.brussels::a217c0af-96c0-421c-8e3c-05f96d0937e0" providerId="AD" clId="Web-{600FD62E-CA68-2D09-E9B2-E3C406625F52}" dt="2026-01-28T09:52:06.286" v="619" actId="20577"/>
        <pc:sldMkLst>
          <pc:docMk/>
          <pc:sldMk cId="501584521" sldId="279"/>
        </pc:sldMkLst>
        <pc:spChg chg="mod">
          <ac:chgData name="Julie SCHMITZ" userId="S::jschmitz@berchem.brussels::a217c0af-96c0-421c-8e3c-05f96d0937e0" providerId="AD" clId="Web-{600FD62E-CA68-2D09-E9B2-E3C406625F52}" dt="2026-01-28T09:50:23.314" v="602" actId="20577"/>
          <ac:spMkLst>
            <pc:docMk/>
            <pc:sldMk cId="501584521" sldId="279"/>
            <ac:spMk id="2" creationId="{7B33FC2C-4D30-BE4D-01C4-B99CDAAC1E5E}"/>
          </ac:spMkLst>
        </pc:spChg>
        <pc:spChg chg="mod">
          <ac:chgData name="Julie SCHMITZ" userId="S::jschmitz@berchem.brussels::a217c0af-96c0-421c-8e3c-05f96d0937e0" providerId="AD" clId="Web-{600FD62E-CA68-2D09-E9B2-E3C406625F52}" dt="2026-01-28T09:52:06.286" v="619" actId="20577"/>
          <ac:spMkLst>
            <pc:docMk/>
            <pc:sldMk cId="501584521" sldId="279"/>
            <ac:spMk id="3" creationId="{D4CCA467-BCBD-D54E-7130-DE59D43563C3}"/>
          </ac:spMkLst>
        </pc:spChg>
      </pc:sldChg>
      <pc:sldChg chg="modSp">
        <pc:chgData name="Julie SCHMITZ" userId="S::jschmitz@berchem.brussels::a217c0af-96c0-421c-8e3c-05f96d0937e0" providerId="AD" clId="Web-{600FD62E-CA68-2D09-E9B2-E3C406625F52}" dt="2026-01-28T09:55:50.930" v="684" actId="14100"/>
        <pc:sldMkLst>
          <pc:docMk/>
          <pc:sldMk cId="3683830679" sldId="280"/>
        </pc:sldMkLst>
        <pc:spChg chg="mod">
          <ac:chgData name="Julie SCHMITZ" userId="S::jschmitz@berchem.brussels::a217c0af-96c0-421c-8e3c-05f96d0937e0" providerId="AD" clId="Web-{600FD62E-CA68-2D09-E9B2-E3C406625F52}" dt="2026-01-28T09:55:50.930" v="684" actId="14100"/>
          <ac:spMkLst>
            <pc:docMk/>
            <pc:sldMk cId="3683830679" sldId="280"/>
            <ac:spMk id="2" creationId="{E2347CCC-4EB6-0080-78DA-958FDEC7D506}"/>
          </ac:spMkLst>
        </pc:spChg>
        <pc:graphicFrameChg chg="mod modGraphic">
          <ac:chgData name="Julie SCHMITZ" userId="S::jschmitz@berchem.brussels::a217c0af-96c0-421c-8e3c-05f96d0937e0" providerId="AD" clId="Web-{600FD62E-CA68-2D09-E9B2-E3C406625F52}" dt="2026-01-28T09:55:45.790" v="683"/>
          <ac:graphicFrameMkLst>
            <pc:docMk/>
            <pc:sldMk cId="3683830679" sldId="280"/>
            <ac:graphicFrameMk id="4" creationId="{24DDB9A3-9C0B-21C8-D49E-3AF803E85054}"/>
          </ac:graphicFrameMkLst>
        </pc:graphicFrameChg>
      </pc:sldChg>
      <pc:sldChg chg="del">
        <pc:chgData name="Julie SCHMITZ" userId="S::jschmitz@berchem.brussels::a217c0af-96c0-421c-8e3c-05f96d0937e0" providerId="AD" clId="Web-{600FD62E-CA68-2D09-E9B2-E3C406625F52}" dt="2026-01-28T09:31:55.846" v="397"/>
        <pc:sldMkLst>
          <pc:docMk/>
          <pc:sldMk cId="2296869794" sldId="282"/>
        </pc:sldMkLst>
      </pc:sldChg>
      <pc:sldChg chg="modSp">
        <pc:chgData name="Julie SCHMITZ" userId="S::jschmitz@berchem.brussels::a217c0af-96c0-421c-8e3c-05f96d0937e0" providerId="AD" clId="Web-{600FD62E-CA68-2D09-E9B2-E3C406625F52}" dt="2026-01-28T09:57:50.338" v="717" actId="20577"/>
        <pc:sldMkLst>
          <pc:docMk/>
          <pc:sldMk cId="2770421945" sldId="283"/>
        </pc:sldMkLst>
        <pc:spChg chg="mod">
          <ac:chgData name="Julie SCHMITZ" userId="S::jschmitz@berchem.brussels::a217c0af-96c0-421c-8e3c-05f96d0937e0" providerId="AD" clId="Web-{600FD62E-CA68-2D09-E9B2-E3C406625F52}" dt="2026-01-28T09:56:15.181" v="690" actId="14100"/>
          <ac:spMkLst>
            <pc:docMk/>
            <pc:sldMk cId="2770421945" sldId="283"/>
            <ac:spMk id="2" creationId="{16CA599B-D39E-628C-F766-DDC3058F0512}"/>
          </ac:spMkLst>
        </pc:spChg>
        <pc:spChg chg="mod">
          <ac:chgData name="Julie SCHMITZ" userId="S::jschmitz@berchem.brussels::a217c0af-96c0-421c-8e3c-05f96d0937e0" providerId="AD" clId="Web-{600FD62E-CA68-2D09-E9B2-E3C406625F52}" dt="2026-01-28T09:57:50.338" v="717" actId="20577"/>
          <ac:spMkLst>
            <pc:docMk/>
            <pc:sldMk cId="2770421945" sldId="283"/>
            <ac:spMk id="3" creationId="{7F318635-6560-DEC0-7433-B38F79E739AE}"/>
          </ac:spMkLst>
        </pc:spChg>
      </pc:sldChg>
      <pc:sldChg chg="modSp add">
        <pc:chgData name="Julie SCHMITZ" userId="S::jschmitz@berchem.brussels::a217c0af-96c0-421c-8e3c-05f96d0937e0" providerId="AD" clId="Web-{600FD62E-CA68-2D09-E9B2-E3C406625F52}" dt="2026-01-28T08:57:26.235" v="112" actId="20577"/>
        <pc:sldMkLst>
          <pc:docMk/>
          <pc:sldMk cId="1473490513" sldId="285"/>
        </pc:sldMkLst>
        <pc:spChg chg="mod">
          <ac:chgData name="Julie SCHMITZ" userId="S::jschmitz@berchem.brussels::a217c0af-96c0-421c-8e3c-05f96d0937e0" providerId="AD" clId="Web-{600FD62E-CA68-2D09-E9B2-E3C406625F52}" dt="2026-01-28T08:57:26.235" v="112" actId="20577"/>
          <ac:spMkLst>
            <pc:docMk/>
            <pc:sldMk cId="1473490513" sldId="285"/>
            <ac:spMk id="2" creationId="{D326931B-478A-36E9-A1BB-FFC9FEDC4B4C}"/>
          </ac:spMkLst>
        </pc:spChg>
      </pc:sldChg>
      <pc:sldChg chg="modSp add">
        <pc:chgData name="Julie SCHMITZ" userId="S::jschmitz@berchem.brussels::a217c0af-96c0-421c-8e3c-05f96d0937e0" providerId="AD" clId="Web-{600FD62E-CA68-2D09-E9B2-E3C406625F52}" dt="2026-01-28T08:52:02.553" v="20" actId="20577"/>
        <pc:sldMkLst>
          <pc:docMk/>
          <pc:sldMk cId="142471032" sldId="287"/>
        </pc:sldMkLst>
        <pc:spChg chg="mod">
          <ac:chgData name="Julie SCHMITZ" userId="S::jschmitz@berchem.brussels::a217c0af-96c0-421c-8e3c-05f96d0937e0" providerId="AD" clId="Web-{600FD62E-CA68-2D09-E9B2-E3C406625F52}" dt="2026-01-28T08:52:02.553" v="20" actId="20577"/>
          <ac:spMkLst>
            <pc:docMk/>
            <pc:sldMk cId="142471032" sldId="287"/>
            <ac:spMk id="2" creationId="{03C2D54A-9A98-56EF-5927-B2F66E2132F3}"/>
          </ac:spMkLst>
        </pc:spChg>
      </pc:sldChg>
      <pc:sldChg chg="modSp add replId">
        <pc:chgData name="Julie SCHMITZ" userId="S::jschmitz@berchem.brussels::a217c0af-96c0-421c-8e3c-05f96d0937e0" providerId="AD" clId="Web-{600FD62E-CA68-2D09-E9B2-E3C406625F52}" dt="2026-01-28T09:16:35.630" v="246"/>
        <pc:sldMkLst>
          <pc:docMk/>
          <pc:sldMk cId="3085819012" sldId="288"/>
        </pc:sldMkLst>
        <pc:graphicFrameChg chg="mod modGraphic">
          <ac:chgData name="Julie SCHMITZ" userId="S::jschmitz@berchem.brussels::a217c0af-96c0-421c-8e3c-05f96d0937e0" providerId="AD" clId="Web-{600FD62E-CA68-2D09-E9B2-E3C406625F52}" dt="2026-01-28T09:16:35.630" v="246"/>
          <ac:graphicFrameMkLst>
            <pc:docMk/>
            <pc:sldMk cId="3085819012" sldId="288"/>
            <ac:graphicFrameMk id="7" creationId="{AF9084E8-27F7-B0AF-3392-A970A1F4B1BC}"/>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D75A9632-4EB0-4862-92FF-00CF01BE2205}"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fr-BE"/>
        </a:p>
      </dgm:t>
    </dgm:pt>
    <dgm:pt modelId="{5D3F0ED0-2EB6-453D-BE4B-4BBCD8987238}">
      <dgm:prSet phldrT="[Tekst]" custT="1"/>
      <dgm:spPr/>
      <dgm:t>
        <a:bodyPr rtlCol="0"/>
        <a:lstStyle/>
        <a:p>
          <a:pPr rtl="0">
            <a:defRPr b="1"/>
          </a:pPr>
          <a:r>
            <a:rPr lang="nl-NL" sz="3200" noProof="0" dirty="0"/>
            <a:t>De procedure voor de verenigingen </a:t>
          </a:r>
          <a:r>
            <a:rPr lang="nl-NL" sz="3600" b="1" noProof="0" dirty="0"/>
            <a:t>vereenvoudigen</a:t>
          </a:r>
        </a:p>
      </dgm:t>
    </dgm:pt>
    <dgm:pt modelId="{D6F3F8CC-AE84-4149-B520-1874B1B79F46}" type="parTrans" cxnId="{DC7A4FA1-590E-402E-B3C9-432D9D9BC84E}">
      <dgm:prSet/>
      <dgm:spPr/>
      <dgm:t>
        <a:bodyPr rtlCol="0"/>
        <a:lstStyle/>
        <a:p>
          <a:pPr rtl="0"/>
          <a:endParaRPr lang="nl-NL" noProof="0"/>
        </a:p>
      </dgm:t>
    </dgm:pt>
    <dgm:pt modelId="{2E2BF50E-B394-4636-BF63-257039995E33}" type="sibTrans" cxnId="{DC7A4FA1-590E-402E-B3C9-432D9D9BC84E}">
      <dgm:prSet/>
      <dgm:spPr/>
      <dgm:t>
        <a:bodyPr rtlCol="0"/>
        <a:lstStyle/>
        <a:p>
          <a:pPr rtl="0"/>
          <a:endParaRPr lang="nl-NL" noProof="0"/>
        </a:p>
      </dgm:t>
    </dgm:pt>
    <dgm:pt modelId="{00C4C7D7-43FB-4C62-B653-0BAA02E17855}">
      <dgm:prSet phldrT="[Tekst]" custT="1"/>
      <dgm:spPr/>
      <dgm:t>
        <a:bodyPr rtlCol="0"/>
        <a:lstStyle/>
        <a:p>
          <a:pPr rtl="0">
            <a:defRPr b="1"/>
          </a:pPr>
          <a:r>
            <a:rPr lang="nl-NL" sz="3200" noProof="0" dirty="0"/>
            <a:t>De verwerking  van de </a:t>
          </a:r>
          <a:r>
            <a:rPr lang="nl-NL" sz="3200" noProof="0" dirty="0">
              <a:latin typeface="Corbel" panose="020B0503020204020204"/>
            </a:rPr>
            <a:t>subsidieaanvraag</a:t>
          </a:r>
          <a:r>
            <a:rPr lang="nl-NL" noProof="0" dirty="0"/>
            <a:t> </a:t>
          </a:r>
          <a:r>
            <a:rPr lang="nl-NL" sz="4400" noProof="0" dirty="0"/>
            <a:t>versnellen</a:t>
          </a:r>
        </a:p>
      </dgm:t>
    </dgm:pt>
    <dgm:pt modelId="{D3913AE7-4A70-4B94-8990-85FA8AA36E6B}" type="parTrans" cxnId="{6013628C-81BE-42D0-96B9-999F0382D570}">
      <dgm:prSet/>
      <dgm:spPr/>
      <dgm:t>
        <a:bodyPr rtlCol="0"/>
        <a:lstStyle/>
        <a:p>
          <a:pPr rtl="0"/>
          <a:endParaRPr lang="nl-NL" noProof="0"/>
        </a:p>
      </dgm:t>
    </dgm:pt>
    <dgm:pt modelId="{26407BAA-24CA-40B6-A34E-07DAAD20ECB5}" type="sibTrans" cxnId="{6013628C-81BE-42D0-96B9-999F0382D570}">
      <dgm:prSet/>
      <dgm:spPr/>
      <dgm:t>
        <a:bodyPr rtlCol="0"/>
        <a:lstStyle/>
        <a:p>
          <a:pPr rtl="0"/>
          <a:endParaRPr lang="nl-NL" noProof="0"/>
        </a:p>
      </dgm:t>
    </dgm:pt>
    <dgm:pt modelId="{BE3AF4B6-F5EC-44DF-9BDC-CB79D95FB3F4}">
      <dgm:prSet phldrT="[Tekst]"/>
      <dgm:spPr/>
      <dgm:t>
        <a:bodyPr rtlCol="0"/>
        <a:lstStyle/>
        <a:p>
          <a:pPr rtl="0">
            <a:defRPr b="1"/>
          </a:pPr>
          <a:endParaRPr lang="nl-NL" noProof="0"/>
        </a:p>
      </dgm:t>
    </dgm:pt>
    <dgm:pt modelId="{5DC69E6B-E902-4549-ACA2-C87487FCD048}" type="parTrans" cxnId="{8059B95D-5238-487F-9EF9-DC508342BA71}">
      <dgm:prSet/>
      <dgm:spPr/>
      <dgm:t>
        <a:bodyPr rtlCol="0"/>
        <a:lstStyle/>
        <a:p>
          <a:pPr rtl="0"/>
          <a:endParaRPr lang="nl-NL" noProof="0"/>
        </a:p>
      </dgm:t>
    </dgm:pt>
    <dgm:pt modelId="{3B148F1D-FDFC-4CDA-B894-16E41EDC0348}" type="sibTrans" cxnId="{8059B95D-5238-487F-9EF9-DC508342BA71}">
      <dgm:prSet/>
      <dgm:spPr/>
      <dgm:t>
        <a:bodyPr rtlCol="0"/>
        <a:lstStyle/>
        <a:p>
          <a:pPr rtl="0"/>
          <a:endParaRPr lang="nl-NL" noProof="0"/>
        </a:p>
      </dgm:t>
    </dgm:pt>
    <dgm:pt modelId="{338A1D9C-7B1F-42E0-9257-8BABEE0B8923}" type="pres">
      <dgm:prSet presAssocID="{D75A9632-4EB0-4862-92FF-00CF01BE2205}" presName="diagram" presStyleCnt="0">
        <dgm:presLayoutVars>
          <dgm:dir/>
          <dgm:resizeHandles val="exact"/>
        </dgm:presLayoutVars>
      </dgm:prSet>
      <dgm:spPr/>
    </dgm:pt>
    <dgm:pt modelId="{B1841835-24DC-4E90-89C6-8C3867734D59}" type="pres">
      <dgm:prSet presAssocID="{5D3F0ED0-2EB6-453D-BE4B-4BBCD8987238}" presName="node" presStyleLbl="node1" presStyleIdx="0" presStyleCnt="3" custLinFactY="19261" custLinFactNeighborX="2412" custLinFactNeighborY="100000">
        <dgm:presLayoutVars>
          <dgm:bulletEnabled val="1"/>
        </dgm:presLayoutVars>
      </dgm:prSet>
      <dgm:spPr/>
    </dgm:pt>
    <dgm:pt modelId="{1EE90F06-6FB3-4D07-A4A1-A3DA31460B55}" type="pres">
      <dgm:prSet presAssocID="{2E2BF50E-B394-4636-BF63-257039995E33}" presName="sibTrans" presStyleCnt="0"/>
      <dgm:spPr/>
    </dgm:pt>
    <dgm:pt modelId="{5A42B5EC-DB2F-4DCE-9B24-E329C0E8367E}" type="pres">
      <dgm:prSet presAssocID="{00C4C7D7-43FB-4C62-B653-0BAA02E17855}" presName="node" presStyleLbl="node1" presStyleIdx="1" presStyleCnt="3" custLinFactY="18548" custLinFactNeighborX="-1443" custLinFactNeighborY="100000">
        <dgm:presLayoutVars>
          <dgm:bulletEnabled val="1"/>
        </dgm:presLayoutVars>
      </dgm:prSet>
      <dgm:spPr/>
    </dgm:pt>
    <dgm:pt modelId="{DAAB41F2-5569-4776-95CD-E6DF1A585D0E}" type="pres">
      <dgm:prSet presAssocID="{26407BAA-24CA-40B6-A34E-07DAAD20ECB5}" presName="sibTrans" presStyleCnt="0"/>
      <dgm:spPr/>
    </dgm:pt>
    <dgm:pt modelId="{22A162E6-0308-4EF1-99D2-EE9D04E7D00E}" type="pres">
      <dgm:prSet presAssocID="{BE3AF4B6-F5EC-44DF-9BDC-CB79D95FB3F4}" presName="node" presStyleLbl="node1" presStyleIdx="2" presStyleCnt="3" custScaleX="192376" custLinFactY="-62540" custLinFactNeighborX="-2308" custLinFactNeighborY="-100000">
        <dgm:presLayoutVars>
          <dgm:bulletEnabled val="1"/>
        </dgm:presLayoutVars>
      </dgm:prSet>
      <dgm:spPr/>
    </dgm:pt>
  </dgm:ptLst>
  <dgm:cxnLst>
    <dgm:cxn modelId="{4D462C2A-EDD2-42E6-98A9-C8057945B354}" type="presOf" srcId="{BE3AF4B6-F5EC-44DF-9BDC-CB79D95FB3F4}" destId="{22A162E6-0308-4EF1-99D2-EE9D04E7D00E}" srcOrd="0" destOrd="0" presId="urn:microsoft.com/office/officeart/2005/8/layout/default"/>
    <dgm:cxn modelId="{A7B11C3A-6456-4350-BE6B-D0E9CD7CC106}" type="presOf" srcId="{00C4C7D7-43FB-4C62-B653-0BAA02E17855}" destId="{5A42B5EC-DB2F-4DCE-9B24-E329C0E8367E}" srcOrd="0" destOrd="0" presId="urn:microsoft.com/office/officeart/2005/8/layout/default"/>
    <dgm:cxn modelId="{8059B95D-5238-487F-9EF9-DC508342BA71}" srcId="{D75A9632-4EB0-4862-92FF-00CF01BE2205}" destId="{BE3AF4B6-F5EC-44DF-9BDC-CB79D95FB3F4}" srcOrd="2" destOrd="0" parTransId="{5DC69E6B-E902-4549-ACA2-C87487FCD048}" sibTransId="{3B148F1D-FDFC-4CDA-B894-16E41EDC0348}"/>
    <dgm:cxn modelId="{2137F957-04AC-44E3-A912-E6E8E89F0888}" type="presOf" srcId="{5D3F0ED0-2EB6-453D-BE4B-4BBCD8987238}" destId="{B1841835-24DC-4E90-89C6-8C3867734D59}" srcOrd="0" destOrd="0" presId="urn:microsoft.com/office/officeart/2005/8/layout/default"/>
    <dgm:cxn modelId="{6013628C-81BE-42D0-96B9-999F0382D570}" srcId="{D75A9632-4EB0-4862-92FF-00CF01BE2205}" destId="{00C4C7D7-43FB-4C62-B653-0BAA02E17855}" srcOrd="1" destOrd="0" parTransId="{D3913AE7-4A70-4B94-8990-85FA8AA36E6B}" sibTransId="{26407BAA-24CA-40B6-A34E-07DAAD20ECB5}"/>
    <dgm:cxn modelId="{DC7A4FA1-590E-402E-B3C9-432D9D9BC84E}" srcId="{D75A9632-4EB0-4862-92FF-00CF01BE2205}" destId="{5D3F0ED0-2EB6-453D-BE4B-4BBCD8987238}" srcOrd="0" destOrd="0" parTransId="{D6F3F8CC-AE84-4149-B520-1874B1B79F46}" sibTransId="{2E2BF50E-B394-4636-BF63-257039995E33}"/>
    <dgm:cxn modelId="{124295AA-722A-4C47-86EC-B99B425D56BA}" type="presOf" srcId="{D75A9632-4EB0-4862-92FF-00CF01BE2205}" destId="{338A1D9C-7B1F-42E0-9257-8BABEE0B8923}" srcOrd="0" destOrd="0" presId="urn:microsoft.com/office/officeart/2005/8/layout/default"/>
    <dgm:cxn modelId="{E1C3B599-9967-4F9B-900B-22E54ED11667}" type="presParOf" srcId="{338A1D9C-7B1F-42E0-9257-8BABEE0B8923}" destId="{B1841835-24DC-4E90-89C6-8C3867734D59}" srcOrd="0" destOrd="0" presId="urn:microsoft.com/office/officeart/2005/8/layout/default"/>
    <dgm:cxn modelId="{F94CA391-5B78-4BC2-907E-CFBD57243296}" type="presParOf" srcId="{338A1D9C-7B1F-42E0-9257-8BABEE0B8923}" destId="{1EE90F06-6FB3-4D07-A4A1-A3DA31460B55}" srcOrd="1" destOrd="0" presId="urn:microsoft.com/office/officeart/2005/8/layout/default"/>
    <dgm:cxn modelId="{87258BB2-7265-440E-B5CB-63E3C51D8A03}" type="presParOf" srcId="{338A1D9C-7B1F-42E0-9257-8BABEE0B8923}" destId="{5A42B5EC-DB2F-4DCE-9B24-E329C0E8367E}" srcOrd="2" destOrd="0" presId="urn:microsoft.com/office/officeart/2005/8/layout/default"/>
    <dgm:cxn modelId="{DF638D92-0850-4DA9-84AF-FE7AE716CE1C}" type="presParOf" srcId="{338A1D9C-7B1F-42E0-9257-8BABEE0B8923}" destId="{DAAB41F2-5569-4776-95CD-E6DF1A585D0E}" srcOrd="3" destOrd="0" presId="urn:microsoft.com/office/officeart/2005/8/layout/default"/>
    <dgm:cxn modelId="{8F4B3AA7-DF2E-476C-B7D4-D9A0A7173319}" type="presParOf" srcId="{338A1D9C-7B1F-42E0-9257-8BABEE0B8923}" destId="{22A162E6-0308-4EF1-99D2-EE9D04E7D00E}"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7BEC29-80AD-4B9F-94EF-6169E01F7336}"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D2156C0C-9E4A-49BB-9405-B4EECF85D304}">
      <dgm:prSet custT="1"/>
      <dgm:spPr/>
      <dgm:t>
        <a:bodyPr/>
        <a:lstStyle/>
        <a:p>
          <a:pPr>
            <a:defRPr cap="all"/>
          </a:pPr>
          <a:r>
            <a:rPr lang="fr-FR" sz="2000" b="1" dirty="0" err="1">
              <a:solidFill>
                <a:schemeClr val="accent2">
                  <a:lumMod val="49000"/>
                </a:schemeClr>
              </a:solidFill>
            </a:rPr>
            <a:t>FormulIER</a:t>
          </a:r>
          <a:r>
            <a:rPr lang="fr-FR" sz="2000" b="1" dirty="0">
              <a:solidFill>
                <a:schemeClr val="accent2">
                  <a:lumMod val="49000"/>
                </a:schemeClr>
              </a:solidFill>
            </a:rPr>
            <a:t> MET BESCHRIJVING VAN HET INITIATIEF</a:t>
          </a:r>
          <a:endParaRPr lang="en-US" sz="2000" b="1" dirty="0">
            <a:solidFill>
              <a:schemeClr val="accent2">
                <a:lumMod val="49000"/>
              </a:schemeClr>
            </a:solidFill>
          </a:endParaRPr>
        </a:p>
      </dgm:t>
    </dgm:pt>
    <dgm:pt modelId="{77565B5D-A420-4E76-A3F3-4B31F188649E}" type="parTrans" cxnId="{1B85A557-9ED5-4EE7-ADEF-859C6CDBB8B8}">
      <dgm:prSet/>
      <dgm:spPr/>
      <dgm:t>
        <a:bodyPr/>
        <a:lstStyle/>
        <a:p>
          <a:endParaRPr lang="en-US"/>
        </a:p>
      </dgm:t>
    </dgm:pt>
    <dgm:pt modelId="{7EC1D8DB-6E10-4A0C-99C1-A20AD0164076}" type="sibTrans" cxnId="{1B85A557-9ED5-4EE7-ADEF-859C6CDBB8B8}">
      <dgm:prSet/>
      <dgm:spPr/>
      <dgm:t>
        <a:bodyPr/>
        <a:lstStyle/>
        <a:p>
          <a:endParaRPr lang="en-US"/>
        </a:p>
      </dgm:t>
    </dgm:pt>
    <dgm:pt modelId="{9F9C13AC-3F73-4615-B155-212F1AB5A7EB}">
      <dgm:prSet custT="1"/>
      <dgm:spPr/>
      <dgm:t>
        <a:bodyPr/>
        <a:lstStyle/>
        <a:p>
          <a:pPr>
            <a:defRPr cap="all"/>
          </a:pPr>
          <a:r>
            <a:rPr lang="en-US" sz="2000" b="1" dirty="0">
              <a:solidFill>
                <a:schemeClr val="accent3">
                  <a:lumMod val="49000"/>
                </a:schemeClr>
              </a:solidFill>
            </a:rPr>
            <a:t>BEWIJZEN BESTAAN VAN DE VERENIGING</a:t>
          </a:r>
        </a:p>
      </dgm:t>
    </dgm:pt>
    <dgm:pt modelId="{8DD51849-321C-4264-B1F2-62316C1410A3}" type="parTrans" cxnId="{08181D90-31DD-4882-B9D7-E2FCEBFE1921}">
      <dgm:prSet/>
      <dgm:spPr/>
      <dgm:t>
        <a:bodyPr/>
        <a:lstStyle/>
        <a:p>
          <a:endParaRPr lang="en-US"/>
        </a:p>
      </dgm:t>
    </dgm:pt>
    <dgm:pt modelId="{F79D7CC7-2E7E-47AA-9401-D2751D3E66DF}" type="sibTrans" cxnId="{08181D90-31DD-4882-B9D7-E2FCEBFE1921}">
      <dgm:prSet/>
      <dgm:spPr/>
      <dgm:t>
        <a:bodyPr/>
        <a:lstStyle/>
        <a:p>
          <a:endParaRPr lang="en-US"/>
        </a:p>
      </dgm:t>
    </dgm:pt>
    <dgm:pt modelId="{BDFDECCE-1599-44F1-A612-99E3652DF851}">
      <dgm:prSet custT="1"/>
      <dgm:spPr/>
      <dgm:t>
        <a:bodyPr/>
        <a:lstStyle/>
        <a:p>
          <a:pPr>
            <a:defRPr cap="all"/>
          </a:pPr>
          <a:r>
            <a:rPr lang="fr-FR" sz="2000" b="1" dirty="0">
              <a:solidFill>
                <a:schemeClr val="bg1">
                  <a:lumMod val="49000"/>
                </a:schemeClr>
              </a:solidFill>
            </a:rPr>
            <a:t>REALISTISCH FINANCIEEL PLAN EN TIJDSCHEMA van HET INITIATIEF</a:t>
          </a:r>
          <a:endParaRPr lang="en-US" sz="2000" b="1" dirty="0">
            <a:solidFill>
              <a:schemeClr val="bg1">
                <a:lumMod val="49000"/>
              </a:schemeClr>
            </a:solidFill>
          </a:endParaRPr>
        </a:p>
      </dgm:t>
    </dgm:pt>
    <dgm:pt modelId="{7E799012-DC1C-489E-B103-661892CBD6BC}" type="parTrans" cxnId="{66A9A692-9410-40F0-B8EE-F3412BDE7185}">
      <dgm:prSet/>
      <dgm:spPr/>
      <dgm:t>
        <a:bodyPr/>
        <a:lstStyle/>
        <a:p>
          <a:endParaRPr lang="en-US"/>
        </a:p>
      </dgm:t>
    </dgm:pt>
    <dgm:pt modelId="{41F629C3-9729-4248-850B-05AE594728BB}" type="sibTrans" cxnId="{66A9A692-9410-40F0-B8EE-F3412BDE7185}">
      <dgm:prSet/>
      <dgm:spPr/>
      <dgm:t>
        <a:bodyPr/>
        <a:lstStyle/>
        <a:p>
          <a:endParaRPr lang="en-US"/>
        </a:p>
      </dgm:t>
    </dgm:pt>
    <dgm:pt modelId="{9B20E2B5-7FE5-46CC-8E36-227487A1CB44}" type="pres">
      <dgm:prSet presAssocID="{317BEC29-80AD-4B9F-94EF-6169E01F7336}" presName="root" presStyleCnt="0">
        <dgm:presLayoutVars>
          <dgm:dir/>
          <dgm:resizeHandles val="exact"/>
        </dgm:presLayoutVars>
      </dgm:prSet>
      <dgm:spPr/>
    </dgm:pt>
    <dgm:pt modelId="{5ADAE4C2-01F8-421B-91E5-DFFC6DAA7151}" type="pres">
      <dgm:prSet presAssocID="{D2156C0C-9E4A-49BB-9405-B4EECF85D304}" presName="compNode" presStyleCnt="0"/>
      <dgm:spPr/>
    </dgm:pt>
    <dgm:pt modelId="{69B5E893-CF89-490E-8DEA-282FF6814B86}" type="pres">
      <dgm:prSet presAssocID="{D2156C0C-9E4A-49BB-9405-B4EECF85D304}" presName="iconBgRect" presStyleLbl="bgShp" presStyleIdx="0" presStyleCnt="3"/>
      <dgm:spPr>
        <a:prstGeom prst="round2DiagRect">
          <a:avLst>
            <a:gd name="adj1" fmla="val 29727"/>
            <a:gd name="adj2" fmla="val 0"/>
          </a:avLst>
        </a:prstGeom>
      </dgm:spPr>
    </dgm:pt>
    <dgm:pt modelId="{B0EB499F-A85A-4812-BC83-0BD2776DB529}" type="pres">
      <dgm:prSet presAssocID="{D2156C0C-9E4A-49BB-9405-B4EECF85D30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ayon"/>
        </a:ext>
      </dgm:extLst>
    </dgm:pt>
    <dgm:pt modelId="{E2D04006-4AE6-4ABB-ADCC-EC89D3E2407E}" type="pres">
      <dgm:prSet presAssocID="{D2156C0C-9E4A-49BB-9405-B4EECF85D304}" presName="spaceRect" presStyleCnt="0"/>
      <dgm:spPr/>
    </dgm:pt>
    <dgm:pt modelId="{FDFEC121-A05D-4E04-870D-5B250F676A4A}" type="pres">
      <dgm:prSet presAssocID="{D2156C0C-9E4A-49BB-9405-B4EECF85D304}" presName="textRect" presStyleLbl="revTx" presStyleIdx="0" presStyleCnt="3">
        <dgm:presLayoutVars>
          <dgm:chMax val="1"/>
          <dgm:chPref val="1"/>
        </dgm:presLayoutVars>
      </dgm:prSet>
      <dgm:spPr/>
    </dgm:pt>
    <dgm:pt modelId="{CB4B871D-4DA9-4D31-8BF6-3FAD9B101295}" type="pres">
      <dgm:prSet presAssocID="{7EC1D8DB-6E10-4A0C-99C1-A20AD0164076}" presName="sibTrans" presStyleCnt="0"/>
      <dgm:spPr/>
    </dgm:pt>
    <dgm:pt modelId="{58373FB7-44E2-4F06-9D59-173BB171386C}" type="pres">
      <dgm:prSet presAssocID="{9F9C13AC-3F73-4615-B155-212F1AB5A7EB}" presName="compNode" presStyleCnt="0"/>
      <dgm:spPr/>
    </dgm:pt>
    <dgm:pt modelId="{D92B24F9-E2E7-4D99-B166-B6C644EA1807}" type="pres">
      <dgm:prSet presAssocID="{9F9C13AC-3F73-4615-B155-212F1AB5A7EB}" presName="iconBgRect" presStyleLbl="bgShp" presStyleIdx="1" presStyleCnt="3"/>
      <dgm:spPr>
        <a:prstGeom prst="round2DiagRect">
          <a:avLst>
            <a:gd name="adj1" fmla="val 29727"/>
            <a:gd name="adj2" fmla="val 0"/>
          </a:avLst>
        </a:prstGeom>
      </dgm:spPr>
    </dgm:pt>
    <dgm:pt modelId="{DD4334D4-E4A1-4BAB-94C7-9DBFCB1AAF42}" type="pres">
      <dgm:prSet presAssocID="{9F9C13AC-3F73-4615-B155-212F1AB5A7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D4D0BBD7-8E32-4D10-AB29-2D04DD5B7F53}" type="pres">
      <dgm:prSet presAssocID="{9F9C13AC-3F73-4615-B155-212F1AB5A7EB}" presName="spaceRect" presStyleCnt="0"/>
      <dgm:spPr/>
    </dgm:pt>
    <dgm:pt modelId="{D374C6FD-416A-423E-BD1B-45B2255B6F18}" type="pres">
      <dgm:prSet presAssocID="{9F9C13AC-3F73-4615-B155-212F1AB5A7EB}" presName="textRect" presStyleLbl="revTx" presStyleIdx="1" presStyleCnt="3">
        <dgm:presLayoutVars>
          <dgm:chMax val="1"/>
          <dgm:chPref val="1"/>
        </dgm:presLayoutVars>
      </dgm:prSet>
      <dgm:spPr/>
    </dgm:pt>
    <dgm:pt modelId="{00E5C152-366D-4001-B347-73B7C9DD70D0}" type="pres">
      <dgm:prSet presAssocID="{F79D7CC7-2E7E-47AA-9401-D2751D3E66DF}" presName="sibTrans" presStyleCnt="0"/>
      <dgm:spPr/>
    </dgm:pt>
    <dgm:pt modelId="{18EE2F70-5AD3-4987-8B8E-DAEEEAC166A8}" type="pres">
      <dgm:prSet presAssocID="{BDFDECCE-1599-44F1-A612-99E3652DF851}" presName="compNode" presStyleCnt="0"/>
      <dgm:spPr/>
    </dgm:pt>
    <dgm:pt modelId="{EC29B002-AC26-4DD1-91D5-04B14241D76A}" type="pres">
      <dgm:prSet presAssocID="{BDFDECCE-1599-44F1-A612-99E3652DF851}" presName="iconBgRect" presStyleLbl="bgShp" presStyleIdx="2" presStyleCnt="3"/>
      <dgm:spPr>
        <a:prstGeom prst="round2DiagRect">
          <a:avLst>
            <a:gd name="adj1" fmla="val 29727"/>
            <a:gd name="adj2" fmla="val 0"/>
          </a:avLst>
        </a:prstGeom>
      </dgm:spPr>
    </dgm:pt>
    <dgm:pt modelId="{AD50C57D-CFCC-461E-888E-166311FF82A8}" type="pres">
      <dgm:prSet presAssocID="{BDFDECCE-1599-44F1-A612-99E3652DF85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578B82D9-31A8-473C-90B2-4DF009538BCE}" type="pres">
      <dgm:prSet presAssocID="{BDFDECCE-1599-44F1-A612-99E3652DF851}" presName="spaceRect" presStyleCnt="0"/>
      <dgm:spPr/>
    </dgm:pt>
    <dgm:pt modelId="{932C9103-F067-4085-9E39-F60F5FD36451}" type="pres">
      <dgm:prSet presAssocID="{BDFDECCE-1599-44F1-A612-99E3652DF851}" presName="textRect" presStyleLbl="revTx" presStyleIdx="2" presStyleCnt="3">
        <dgm:presLayoutVars>
          <dgm:chMax val="1"/>
          <dgm:chPref val="1"/>
        </dgm:presLayoutVars>
      </dgm:prSet>
      <dgm:spPr/>
    </dgm:pt>
  </dgm:ptLst>
  <dgm:cxnLst>
    <dgm:cxn modelId="{1B85A557-9ED5-4EE7-ADEF-859C6CDBB8B8}" srcId="{317BEC29-80AD-4B9F-94EF-6169E01F7336}" destId="{D2156C0C-9E4A-49BB-9405-B4EECF85D304}" srcOrd="0" destOrd="0" parTransId="{77565B5D-A420-4E76-A3F3-4B31F188649E}" sibTransId="{7EC1D8DB-6E10-4A0C-99C1-A20AD0164076}"/>
    <dgm:cxn modelId="{0640CF7B-1B7D-4DD1-8F89-469F0055CB9D}" type="presOf" srcId="{317BEC29-80AD-4B9F-94EF-6169E01F7336}" destId="{9B20E2B5-7FE5-46CC-8E36-227487A1CB44}" srcOrd="0" destOrd="0" presId="urn:microsoft.com/office/officeart/2018/5/layout/IconLeafLabelList"/>
    <dgm:cxn modelId="{08181D90-31DD-4882-B9D7-E2FCEBFE1921}" srcId="{317BEC29-80AD-4B9F-94EF-6169E01F7336}" destId="{9F9C13AC-3F73-4615-B155-212F1AB5A7EB}" srcOrd="1" destOrd="0" parTransId="{8DD51849-321C-4264-B1F2-62316C1410A3}" sibTransId="{F79D7CC7-2E7E-47AA-9401-D2751D3E66DF}"/>
    <dgm:cxn modelId="{66A9A692-9410-40F0-B8EE-F3412BDE7185}" srcId="{317BEC29-80AD-4B9F-94EF-6169E01F7336}" destId="{BDFDECCE-1599-44F1-A612-99E3652DF851}" srcOrd="2" destOrd="0" parTransId="{7E799012-DC1C-489E-B103-661892CBD6BC}" sibTransId="{41F629C3-9729-4248-850B-05AE594728BB}"/>
    <dgm:cxn modelId="{82E990D2-1DEF-44CD-819D-D7E037939838}" type="presOf" srcId="{BDFDECCE-1599-44F1-A612-99E3652DF851}" destId="{932C9103-F067-4085-9E39-F60F5FD36451}" srcOrd="0" destOrd="0" presId="urn:microsoft.com/office/officeart/2018/5/layout/IconLeafLabelList"/>
    <dgm:cxn modelId="{98379AE1-8CA6-4F46-AA11-C99F8F2EC346}" type="presOf" srcId="{D2156C0C-9E4A-49BB-9405-B4EECF85D304}" destId="{FDFEC121-A05D-4E04-870D-5B250F676A4A}" srcOrd="0" destOrd="0" presId="urn:microsoft.com/office/officeart/2018/5/layout/IconLeafLabelList"/>
    <dgm:cxn modelId="{A28DF3E2-6D57-44F5-813D-EE93E7AA226C}" type="presOf" srcId="{9F9C13AC-3F73-4615-B155-212F1AB5A7EB}" destId="{D374C6FD-416A-423E-BD1B-45B2255B6F18}" srcOrd="0" destOrd="0" presId="urn:microsoft.com/office/officeart/2018/5/layout/IconLeafLabelList"/>
    <dgm:cxn modelId="{83393A17-9B9C-4E22-9454-9056BB273CC3}" type="presParOf" srcId="{9B20E2B5-7FE5-46CC-8E36-227487A1CB44}" destId="{5ADAE4C2-01F8-421B-91E5-DFFC6DAA7151}" srcOrd="0" destOrd="0" presId="urn:microsoft.com/office/officeart/2018/5/layout/IconLeafLabelList"/>
    <dgm:cxn modelId="{BC2C9316-3D92-451D-9D7A-B2A77CD32C20}" type="presParOf" srcId="{5ADAE4C2-01F8-421B-91E5-DFFC6DAA7151}" destId="{69B5E893-CF89-490E-8DEA-282FF6814B86}" srcOrd="0" destOrd="0" presId="urn:microsoft.com/office/officeart/2018/5/layout/IconLeafLabelList"/>
    <dgm:cxn modelId="{2BFEF6FD-BFB3-44D6-B001-35C35436AEEC}" type="presParOf" srcId="{5ADAE4C2-01F8-421B-91E5-DFFC6DAA7151}" destId="{B0EB499F-A85A-4812-BC83-0BD2776DB529}" srcOrd="1" destOrd="0" presId="urn:microsoft.com/office/officeart/2018/5/layout/IconLeafLabelList"/>
    <dgm:cxn modelId="{CE98A548-FB3E-4A14-BDF5-BCC93E1F5DEF}" type="presParOf" srcId="{5ADAE4C2-01F8-421B-91E5-DFFC6DAA7151}" destId="{E2D04006-4AE6-4ABB-ADCC-EC89D3E2407E}" srcOrd="2" destOrd="0" presId="urn:microsoft.com/office/officeart/2018/5/layout/IconLeafLabelList"/>
    <dgm:cxn modelId="{E90579B9-42C0-444F-BC70-5D5B41FF87AF}" type="presParOf" srcId="{5ADAE4C2-01F8-421B-91E5-DFFC6DAA7151}" destId="{FDFEC121-A05D-4E04-870D-5B250F676A4A}" srcOrd="3" destOrd="0" presId="urn:microsoft.com/office/officeart/2018/5/layout/IconLeafLabelList"/>
    <dgm:cxn modelId="{18EF6056-D0AB-4447-A3CB-FD5213BC91E4}" type="presParOf" srcId="{9B20E2B5-7FE5-46CC-8E36-227487A1CB44}" destId="{CB4B871D-4DA9-4D31-8BF6-3FAD9B101295}" srcOrd="1" destOrd="0" presId="urn:microsoft.com/office/officeart/2018/5/layout/IconLeafLabelList"/>
    <dgm:cxn modelId="{369381F7-2FF8-4A5F-80C5-32B5C473AC7B}" type="presParOf" srcId="{9B20E2B5-7FE5-46CC-8E36-227487A1CB44}" destId="{58373FB7-44E2-4F06-9D59-173BB171386C}" srcOrd="2" destOrd="0" presId="urn:microsoft.com/office/officeart/2018/5/layout/IconLeafLabelList"/>
    <dgm:cxn modelId="{3E1E5C4C-46D3-4E49-9910-CD6682EDBD19}" type="presParOf" srcId="{58373FB7-44E2-4F06-9D59-173BB171386C}" destId="{D92B24F9-E2E7-4D99-B166-B6C644EA1807}" srcOrd="0" destOrd="0" presId="urn:microsoft.com/office/officeart/2018/5/layout/IconLeafLabelList"/>
    <dgm:cxn modelId="{627D373B-0F34-4FDF-A71C-D2AAB8817D4E}" type="presParOf" srcId="{58373FB7-44E2-4F06-9D59-173BB171386C}" destId="{DD4334D4-E4A1-4BAB-94C7-9DBFCB1AAF42}" srcOrd="1" destOrd="0" presId="urn:microsoft.com/office/officeart/2018/5/layout/IconLeafLabelList"/>
    <dgm:cxn modelId="{7540E7CE-2F12-486E-9730-A583A0522CE1}" type="presParOf" srcId="{58373FB7-44E2-4F06-9D59-173BB171386C}" destId="{D4D0BBD7-8E32-4D10-AB29-2D04DD5B7F53}" srcOrd="2" destOrd="0" presId="urn:microsoft.com/office/officeart/2018/5/layout/IconLeafLabelList"/>
    <dgm:cxn modelId="{DD5B50C4-5EF5-4CC2-BC49-39594C71C0EB}" type="presParOf" srcId="{58373FB7-44E2-4F06-9D59-173BB171386C}" destId="{D374C6FD-416A-423E-BD1B-45B2255B6F18}" srcOrd="3" destOrd="0" presId="urn:microsoft.com/office/officeart/2018/5/layout/IconLeafLabelList"/>
    <dgm:cxn modelId="{633E6100-0E84-4448-B7B3-6A2FDAF0B9A3}" type="presParOf" srcId="{9B20E2B5-7FE5-46CC-8E36-227487A1CB44}" destId="{00E5C152-366D-4001-B347-73B7C9DD70D0}" srcOrd="3" destOrd="0" presId="urn:microsoft.com/office/officeart/2018/5/layout/IconLeafLabelList"/>
    <dgm:cxn modelId="{13614AF6-7380-494F-89C0-49E1C27F7BD3}" type="presParOf" srcId="{9B20E2B5-7FE5-46CC-8E36-227487A1CB44}" destId="{18EE2F70-5AD3-4987-8B8E-DAEEEAC166A8}" srcOrd="4" destOrd="0" presId="urn:microsoft.com/office/officeart/2018/5/layout/IconLeafLabelList"/>
    <dgm:cxn modelId="{66848AFB-D652-45FC-8BD9-655EF3F329A6}" type="presParOf" srcId="{18EE2F70-5AD3-4987-8B8E-DAEEEAC166A8}" destId="{EC29B002-AC26-4DD1-91D5-04B14241D76A}" srcOrd="0" destOrd="0" presId="urn:microsoft.com/office/officeart/2018/5/layout/IconLeafLabelList"/>
    <dgm:cxn modelId="{89631727-B95B-4A70-92C5-0F989BF7834C}" type="presParOf" srcId="{18EE2F70-5AD3-4987-8B8E-DAEEEAC166A8}" destId="{AD50C57D-CFCC-461E-888E-166311FF82A8}" srcOrd="1" destOrd="0" presId="urn:microsoft.com/office/officeart/2018/5/layout/IconLeafLabelList"/>
    <dgm:cxn modelId="{377422E4-AA1F-4135-8025-3B435A0B1C1C}" type="presParOf" srcId="{18EE2F70-5AD3-4987-8B8E-DAEEEAC166A8}" destId="{578B82D9-31A8-473C-90B2-4DF009538BCE}" srcOrd="2" destOrd="0" presId="urn:microsoft.com/office/officeart/2018/5/layout/IconLeafLabelList"/>
    <dgm:cxn modelId="{5F542E03-4D37-48D3-BFD8-E10FAE6D7CED}" type="presParOf" srcId="{18EE2F70-5AD3-4987-8B8E-DAEEEAC166A8}" destId="{932C9103-F067-4085-9E39-F60F5FD36451}"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41835-24DC-4E90-89C6-8C3867734D59}">
      <dsp:nvSpPr>
        <dsp:cNvPr id="0" name=""/>
        <dsp:cNvSpPr/>
      </dsp:nvSpPr>
      <dsp:spPr>
        <a:xfrm>
          <a:off x="84892" y="2679307"/>
          <a:ext cx="3482578" cy="2089546"/>
        </a:xfrm>
        <a:prstGeom prst="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rtlCol="0" anchor="ctr" anchorCtr="0">
          <a:noAutofit/>
        </a:bodyPr>
        <a:lstStyle/>
        <a:p>
          <a:pPr marL="0" lvl="0" indent="0" algn="ctr" defTabSz="1422400" rtl="0">
            <a:lnSpc>
              <a:spcPct val="90000"/>
            </a:lnSpc>
            <a:spcBef>
              <a:spcPct val="0"/>
            </a:spcBef>
            <a:spcAft>
              <a:spcPct val="35000"/>
            </a:spcAft>
            <a:buNone/>
            <a:defRPr b="1"/>
          </a:pPr>
          <a:r>
            <a:rPr lang="nl-NL" sz="3200" kern="1200" noProof="0" dirty="0"/>
            <a:t>De procedure voor de verenigingen </a:t>
          </a:r>
          <a:r>
            <a:rPr lang="nl-NL" sz="3600" b="1" kern="1200" noProof="0" dirty="0"/>
            <a:t>vereenvoudigen</a:t>
          </a:r>
        </a:p>
      </dsp:txBody>
      <dsp:txXfrm>
        <a:off x="84892" y="2679307"/>
        <a:ext cx="3482578" cy="2089546"/>
      </dsp:txXfrm>
    </dsp:sp>
    <dsp:sp modelId="{5A42B5EC-DB2F-4DCE-9B24-E329C0E8367E}">
      <dsp:nvSpPr>
        <dsp:cNvPr id="0" name=""/>
        <dsp:cNvSpPr/>
      </dsp:nvSpPr>
      <dsp:spPr>
        <a:xfrm>
          <a:off x="3781475" y="2664409"/>
          <a:ext cx="3482578" cy="2089546"/>
        </a:xfrm>
        <a:prstGeom prst="rect">
          <a:avLst/>
        </a:prstGeom>
        <a:solidFill>
          <a:schemeClr val="accent2">
            <a:hueOff val="-3670562"/>
            <a:satOff val="16196"/>
            <a:lumOff val="-2745"/>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rtlCol="0" anchor="ctr" anchorCtr="0">
          <a:noAutofit/>
        </a:bodyPr>
        <a:lstStyle/>
        <a:p>
          <a:pPr marL="0" lvl="0" indent="0" algn="ctr" defTabSz="1422400" rtl="0">
            <a:lnSpc>
              <a:spcPct val="90000"/>
            </a:lnSpc>
            <a:spcBef>
              <a:spcPct val="0"/>
            </a:spcBef>
            <a:spcAft>
              <a:spcPct val="35000"/>
            </a:spcAft>
            <a:buNone/>
            <a:defRPr b="1"/>
          </a:pPr>
          <a:r>
            <a:rPr lang="nl-NL" sz="3200" kern="1200" noProof="0" dirty="0"/>
            <a:t>De verwerking  van de </a:t>
          </a:r>
          <a:r>
            <a:rPr lang="nl-NL" sz="3200" kern="1200" noProof="0" dirty="0">
              <a:latin typeface="Corbel" panose="020B0503020204020204"/>
            </a:rPr>
            <a:t>subsidieaanvraag</a:t>
          </a:r>
          <a:r>
            <a:rPr lang="nl-NL" kern="1200" noProof="0" dirty="0"/>
            <a:t> </a:t>
          </a:r>
          <a:r>
            <a:rPr lang="nl-NL" sz="4400" kern="1200" noProof="0" dirty="0"/>
            <a:t>versnellen</a:t>
          </a:r>
        </a:p>
      </dsp:txBody>
      <dsp:txXfrm>
        <a:off x="3781475" y="2664409"/>
        <a:ext cx="3482578" cy="2089546"/>
      </dsp:txXfrm>
    </dsp:sp>
    <dsp:sp modelId="{22A162E6-0308-4EF1-99D2-EE9D04E7D00E}">
      <dsp:nvSpPr>
        <dsp:cNvPr id="0" name=""/>
        <dsp:cNvSpPr/>
      </dsp:nvSpPr>
      <dsp:spPr>
        <a:xfrm>
          <a:off x="227399" y="0"/>
          <a:ext cx="6699644" cy="2089546"/>
        </a:xfrm>
        <a:prstGeom prst="rect">
          <a:avLst/>
        </a:prstGeom>
        <a:solidFill>
          <a:schemeClr val="accent2">
            <a:hueOff val="-7341125"/>
            <a:satOff val="32393"/>
            <a:lumOff val="-549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rtlCol="0" anchor="ctr" anchorCtr="0">
          <a:noAutofit/>
        </a:bodyPr>
        <a:lstStyle/>
        <a:p>
          <a:pPr marL="0" lvl="0" indent="0" algn="ctr" defTabSz="2889250" rtl="0">
            <a:lnSpc>
              <a:spcPct val="90000"/>
            </a:lnSpc>
            <a:spcBef>
              <a:spcPct val="0"/>
            </a:spcBef>
            <a:spcAft>
              <a:spcPct val="35000"/>
            </a:spcAft>
            <a:buNone/>
            <a:defRPr b="1"/>
          </a:pPr>
          <a:endParaRPr lang="nl-NL" sz="6500" kern="1200" noProof="0"/>
        </a:p>
      </dsp:txBody>
      <dsp:txXfrm>
        <a:off x="227399" y="0"/>
        <a:ext cx="6699644" cy="208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5E893-CF89-490E-8DEA-282FF6814B86}">
      <dsp:nvSpPr>
        <dsp:cNvPr id="0" name=""/>
        <dsp:cNvSpPr/>
      </dsp:nvSpPr>
      <dsp:spPr>
        <a:xfrm>
          <a:off x="703884" y="893592"/>
          <a:ext cx="2161687" cy="21616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EB499F-A85A-4812-BC83-0BD2776DB529}">
      <dsp:nvSpPr>
        <dsp:cNvPr id="0" name=""/>
        <dsp:cNvSpPr/>
      </dsp:nvSpPr>
      <dsp:spPr>
        <a:xfrm>
          <a:off x="1164571" y="1354280"/>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FEC121-A05D-4E04-870D-5B250F676A4A}">
      <dsp:nvSpPr>
        <dsp:cNvPr id="0" name=""/>
        <dsp:cNvSpPr/>
      </dsp:nvSpPr>
      <dsp:spPr>
        <a:xfrm>
          <a:off x="12853" y="3728592"/>
          <a:ext cx="354375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fr-FR" sz="2000" b="1" kern="1200" dirty="0" err="1">
              <a:solidFill>
                <a:schemeClr val="accent2">
                  <a:lumMod val="49000"/>
                </a:schemeClr>
              </a:solidFill>
            </a:rPr>
            <a:t>FormulIER</a:t>
          </a:r>
          <a:r>
            <a:rPr lang="fr-FR" sz="2000" b="1" kern="1200" dirty="0">
              <a:solidFill>
                <a:schemeClr val="accent2">
                  <a:lumMod val="49000"/>
                </a:schemeClr>
              </a:solidFill>
            </a:rPr>
            <a:t> MET BESCHRIJVING VAN HET INITIATIEF</a:t>
          </a:r>
          <a:endParaRPr lang="en-US" sz="2000" b="1" kern="1200" dirty="0">
            <a:solidFill>
              <a:schemeClr val="accent2">
                <a:lumMod val="49000"/>
              </a:schemeClr>
            </a:solidFill>
          </a:endParaRPr>
        </a:p>
      </dsp:txBody>
      <dsp:txXfrm>
        <a:off x="12853" y="3728592"/>
        <a:ext cx="3543750" cy="855000"/>
      </dsp:txXfrm>
    </dsp:sp>
    <dsp:sp modelId="{D92B24F9-E2E7-4D99-B166-B6C644EA1807}">
      <dsp:nvSpPr>
        <dsp:cNvPr id="0" name=""/>
        <dsp:cNvSpPr/>
      </dsp:nvSpPr>
      <dsp:spPr>
        <a:xfrm>
          <a:off x="4867790" y="893592"/>
          <a:ext cx="2161687" cy="21616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4334D4-E4A1-4BAB-94C7-9DBFCB1AAF42}">
      <dsp:nvSpPr>
        <dsp:cNvPr id="0" name=""/>
        <dsp:cNvSpPr/>
      </dsp:nvSpPr>
      <dsp:spPr>
        <a:xfrm>
          <a:off x="5328478" y="1354280"/>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74C6FD-416A-423E-BD1B-45B2255B6F18}">
      <dsp:nvSpPr>
        <dsp:cNvPr id="0" name=""/>
        <dsp:cNvSpPr/>
      </dsp:nvSpPr>
      <dsp:spPr>
        <a:xfrm>
          <a:off x="4176759" y="3728592"/>
          <a:ext cx="354375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solidFill>
                <a:schemeClr val="accent3">
                  <a:lumMod val="49000"/>
                </a:schemeClr>
              </a:solidFill>
            </a:rPr>
            <a:t>BEWIJZEN BESTAAN VAN DE VERENIGING</a:t>
          </a:r>
        </a:p>
      </dsp:txBody>
      <dsp:txXfrm>
        <a:off x="4176759" y="3728592"/>
        <a:ext cx="3543750" cy="855000"/>
      </dsp:txXfrm>
    </dsp:sp>
    <dsp:sp modelId="{EC29B002-AC26-4DD1-91D5-04B14241D76A}">
      <dsp:nvSpPr>
        <dsp:cNvPr id="0" name=""/>
        <dsp:cNvSpPr/>
      </dsp:nvSpPr>
      <dsp:spPr>
        <a:xfrm>
          <a:off x="9031697" y="893592"/>
          <a:ext cx="2161687" cy="21616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0C57D-CFCC-461E-888E-166311FF82A8}">
      <dsp:nvSpPr>
        <dsp:cNvPr id="0" name=""/>
        <dsp:cNvSpPr/>
      </dsp:nvSpPr>
      <dsp:spPr>
        <a:xfrm>
          <a:off x="9492384" y="1354280"/>
          <a:ext cx="1240312" cy="1240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2C9103-F067-4085-9E39-F60F5FD36451}">
      <dsp:nvSpPr>
        <dsp:cNvPr id="0" name=""/>
        <dsp:cNvSpPr/>
      </dsp:nvSpPr>
      <dsp:spPr>
        <a:xfrm>
          <a:off x="8340665" y="3728592"/>
          <a:ext cx="354375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fr-FR" sz="2000" b="1" kern="1200" dirty="0">
              <a:solidFill>
                <a:schemeClr val="bg1">
                  <a:lumMod val="49000"/>
                </a:schemeClr>
              </a:solidFill>
            </a:rPr>
            <a:t>REALISTISCH FINANCIEEL PLAN EN TIJDSCHEMA van HET INITIATIEF</a:t>
          </a:r>
          <a:endParaRPr lang="en-US" sz="2000" b="1" kern="1200" dirty="0">
            <a:solidFill>
              <a:schemeClr val="bg1">
                <a:lumMod val="49000"/>
              </a:schemeClr>
            </a:solidFill>
          </a:endParaRPr>
        </a:p>
      </dsp:txBody>
      <dsp:txXfrm>
        <a:off x="8340665" y="3728592"/>
        <a:ext cx="3543750" cy="855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EF9533D-FB14-4110-9C9F-D5A6C9152D1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7C987AE-4A21-4A3D-A7DA-8B9544DE030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241949F-4DB0-42F5-8E27-B3F6E64CEEAF}" type="datetimeFigureOut">
              <a:rPr lang="nl-NL" smtClean="0"/>
              <a:t>28-1-2026</a:t>
            </a:fld>
            <a:endParaRPr lang="nl-NL"/>
          </a:p>
        </p:txBody>
      </p:sp>
      <p:sp>
        <p:nvSpPr>
          <p:cNvPr id="4" name="Tijdelijke aanduiding voor voettekst 3">
            <a:extLst>
              <a:ext uri="{FF2B5EF4-FFF2-40B4-BE49-F238E27FC236}">
                <a16:creationId xmlns:a16="http://schemas.microsoft.com/office/drawing/2014/main" id="{A29CA6B3-0EFF-43E5-8F65-BED2F81D7D4C}"/>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17D4808-A24F-41C4-9B1A-22267D433CE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02EEFE0-2974-4110-908D-9BF48679E61B}" type="slidenum">
              <a:rPr lang="nl-NL" smtClean="0"/>
              <a:t>‹N°›</a:t>
            </a:fld>
            <a:endParaRPr lang="nl-NL"/>
          </a:p>
        </p:txBody>
      </p:sp>
    </p:spTree>
    <p:extLst>
      <p:ext uri="{BB962C8B-B14F-4D97-AF65-F5344CB8AC3E}">
        <p14:creationId xmlns:p14="http://schemas.microsoft.com/office/powerpoint/2010/main" val="411489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noProof="0"/>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298EDC7-E923-4EEE-A539-7B4E541CC60D}" type="datetimeFigureOut">
              <a:rPr lang="nl-NL" noProof="0" smtClean="0"/>
              <a:t>28-1-2026</a:t>
            </a:fld>
            <a:endParaRPr lang="nl-NL" noProof="0"/>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noProof="0"/>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noProof="0"/>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4797093-8479-49C7-9637-9FACEB308831}" type="slidenum">
              <a:rPr lang="nl-NL" noProof="0" smtClean="0"/>
              <a:t>‹N°›</a:t>
            </a:fld>
            <a:endParaRPr lang="nl-NL" noProof="0"/>
          </a:p>
        </p:txBody>
      </p:sp>
    </p:spTree>
    <p:extLst>
      <p:ext uri="{BB962C8B-B14F-4D97-AF65-F5344CB8AC3E}">
        <p14:creationId xmlns:p14="http://schemas.microsoft.com/office/powerpoint/2010/main" val="356351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797093-8479-49C7-9637-9FACEB308831}" type="slidenum">
              <a:rPr lang="nl-NL" smtClean="0"/>
              <a:t>1</a:t>
            </a:fld>
            <a:endParaRPr lang="nl-NL"/>
          </a:p>
        </p:txBody>
      </p:sp>
    </p:spTree>
    <p:extLst>
      <p:ext uri="{BB962C8B-B14F-4D97-AF65-F5344CB8AC3E}">
        <p14:creationId xmlns:p14="http://schemas.microsoft.com/office/powerpoint/2010/main" val="236247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797093-8479-49C7-9637-9FACEB308831}" type="slidenum">
              <a:rPr lang="nl-NL" smtClean="0"/>
              <a:t>6</a:t>
            </a:fld>
            <a:endParaRPr lang="nl-NL"/>
          </a:p>
        </p:txBody>
      </p:sp>
    </p:spTree>
    <p:extLst>
      <p:ext uri="{BB962C8B-B14F-4D97-AF65-F5344CB8AC3E}">
        <p14:creationId xmlns:p14="http://schemas.microsoft.com/office/powerpoint/2010/main" val="267326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solidFill>
                  <a:schemeClr val="dk1"/>
                </a:solidFill>
              </a:rPr>
              <a:t>en, </a:t>
            </a:r>
            <a:r>
              <a:rPr lang="fr-FR" dirty="0" err="1">
                <a:solidFill>
                  <a:schemeClr val="dk1"/>
                </a:solidFill>
              </a:rPr>
              <a:t>voor</a:t>
            </a:r>
            <a:r>
              <a:rPr lang="fr-FR" dirty="0">
                <a:solidFill>
                  <a:schemeClr val="dk1"/>
                </a:solidFill>
              </a:rPr>
              <a:t> de </a:t>
            </a:r>
            <a:r>
              <a:rPr lang="fr-FR" dirty="0" err="1">
                <a:solidFill>
                  <a:schemeClr val="dk1"/>
                </a:solidFill>
              </a:rPr>
              <a:t>meeste</a:t>
            </a:r>
            <a:r>
              <a:rPr lang="fr-FR" dirty="0">
                <a:solidFill>
                  <a:schemeClr val="dk1"/>
                </a:solidFill>
              </a:rPr>
              <a:t> </a:t>
            </a:r>
            <a:r>
              <a:rPr lang="fr-FR" dirty="0" err="1">
                <a:solidFill>
                  <a:schemeClr val="dk1"/>
                </a:solidFill>
              </a:rPr>
              <a:t>verenigingen</a:t>
            </a:r>
            <a:r>
              <a:rPr lang="fr-FR" dirty="0">
                <a:solidFill>
                  <a:schemeClr val="dk1"/>
                </a:solidFill>
              </a:rPr>
              <a:t>, </a:t>
            </a:r>
            <a:r>
              <a:rPr lang="fr-FR" b="1" dirty="0" err="1">
                <a:solidFill>
                  <a:schemeClr val="dk1"/>
                </a:solidFill>
              </a:rPr>
              <a:t>weinig</a:t>
            </a:r>
            <a:r>
              <a:rPr lang="fr-FR" b="1" dirty="0">
                <a:solidFill>
                  <a:schemeClr val="dk1"/>
                </a:solidFill>
              </a:rPr>
              <a:t> </a:t>
            </a:r>
            <a:r>
              <a:rPr lang="fr-FR" b="1" dirty="0" err="1">
                <a:solidFill>
                  <a:schemeClr val="dk1"/>
                </a:solidFill>
              </a:rPr>
              <a:t>zin</a:t>
            </a:r>
            <a:r>
              <a:rPr lang="fr-FR" b="1" dirty="0">
                <a:solidFill>
                  <a:schemeClr val="dk1"/>
                </a:solidFill>
              </a:rPr>
              <a:t> om </a:t>
            </a:r>
            <a:r>
              <a:rPr lang="fr-FR" b="1" dirty="0" err="1">
                <a:solidFill>
                  <a:schemeClr val="dk1"/>
                </a:solidFill>
              </a:rPr>
              <a:t>erkend</a:t>
            </a:r>
            <a:r>
              <a:rPr lang="fr-FR" b="1" dirty="0">
                <a:solidFill>
                  <a:schemeClr val="dk1"/>
                </a:solidFill>
              </a:rPr>
              <a:t> te </a:t>
            </a:r>
            <a:r>
              <a:rPr lang="fr-FR" b="1" dirty="0" err="1">
                <a:solidFill>
                  <a:schemeClr val="dk1"/>
                </a:solidFill>
              </a:rPr>
              <a:t>worden</a:t>
            </a:r>
            <a:r>
              <a:rPr lang="fr-FR" b="1" dirty="0">
                <a:solidFill>
                  <a:schemeClr val="dk1"/>
                </a:solidFill>
              </a:rPr>
              <a:t> </a:t>
            </a:r>
            <a:r>
              <a:rPr lang="nl-NL" dirty="0">
                <a:solidFill>
                  <a:schemeClr val="dk1"/>
                </a:solidFill>
              </a:rPr>
              <a:t>(geen tarief voor erkende verenigingen meer in het sportcomplex sinds 01/09/2023, geen tarief voor erkende verenigingen meer in de zalen sinds 01/01/2026, maar categorie B voor </a:t>
            </a:r>
            <a:r>
              <a:rPr lang="nl-NL" i="1" dirty="0">
                <a:solidFill>
                  <a:schemeClr val="dk1"/>
                </a:solidFill>
              </a:rPr>
              <a:t>verenigingen waarvan de maatschappelijke zetel in de gemeente is gevestigd en/of waarvan de activiteiten voornamelijk in de gemeente worden georganiseerd ten behoeve van de inwoners van Berchem</a:t>
            </a:r>
            <a:r>
              <a:rPr lang="nl-NL" dirty="0">
                <a:solidFill>
                  <a:schemeClr val="dk1"/>
                </a:solidFill>
              </a:rPr>
              <a:t>)</a:t>
            </a:r>
            <a:endParaRPr lang="en-US" dirty="0">
              <a:solidFill>
                <a:schemeClr val="dk1"/>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4797093-8479-49C7-9637-9FACEB308831}" type="slidenum">
              <a:rPr lang="nl-NL" noProof="0" smtClean="0"/>
              <a:t>7</a:t>
            </a:fld>
            <a:endParaRPr lang="nl-NL" noProof="0"/>
          </a:p>
        </p:txBody>
      </p:sp>
    </p:spTree>
    <p:extLst>
      <p:ext uri="{BB962C8B-B14F-4D97-AF65-F5344CB8AC3E}">
        <p14:creationId xmlns:p14="http://schemas.microsoft.com/office/powerpoint/2010/main" val="294625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DDD0B-B502-CFDD-54C5-BD422C7C01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C25DF-BBF1-0FEE-F206-5EFC0B5EA5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675F8-A567-8F05-4FCB-A152022D5419}"/>
              </a:ext>
            </a:extLst>
          </p:cNvPr>
          <p:cNvSpPr>
            <a:spLocks noGrp="1"/>
          </p:cNvSpPr>
          <p:nvPr>
            <p:ph type="body" idx="1"/>
          </p:nvPr>
        </p:nvSpPr>
        <p:spPr/>
        <p:txBody>
          <a:bodyPr/>
          <a:lstStyle/>
          <a:p>
            <a:r>
              <a:rPr lang="fr-FR" dirty="0">
                <a:solidFill>
                  <a:schemeClr val="dk1"/>
                </a:solidFill>
              </a:rPr>
              <a:t>en, </a:t>
            </a:r>
            <a:r>
              <a:rPr lang="fr-FR" dirty="0" err="1">
                <a:solidFill>
                  <a:schemeClr val="dk1"/>
                </a:solidFill>
              </a:rPr>
              <a:t>voor</a:t>
            </a:r>
            <a:r>
              <a:rPr lang="fr-FR" dirty="0">
                <a:solidFill>
                  <a:schemeClr val="dk1"/>
                </a:solidFill>
              </a:rPr>
              <a:t> de </a:t>
            </a:r>
            <a:r>
              <a:rPr lang="fr-FR" dirty="0" err="1">
                <a:solidFill>
                  <a:schemeClr val="dk1"/>
                </a:solidFill>
              </a:rPr>
              <a:t>meeste</a:t>
            </a:r>
            <a:r>
              <a:rPr lang="fr-FR" dirty="0">
                <a:solidFill>
                  <a:schemeClr val="dk1"/>
                </a:solidFill>
              </a:rPr>
              <a:t> </a:t>
            </a:r>
            <a:r>
              <a:rPr lang="fr-FR" dirty="0" err="1">
                <a:solidFill>
                  <a:schemeClr val="dk1"/>
                </a:solidFill>
              </a:rPr>
              <a:t>verenigingen</a:t>
            </a:r>
            <a:r>
              <a:rPr lang="fr-FR" dirty="0">
                <a:solidFill>
                  <a:schemeClr val="dk1"/>
                </a:solidFill>
              </a:rPr>
              <a:t>, </a:t>
            </a:r>
            <a:r>
              <a:rPr lang="fr-FR" b="1" dirty="0" err="1">
                <a:solidFill>
                  <a:schemeClr val="dk1"/>
                </a:solidFill>
              </a:rPr>
              <a:t>weinig</a:t>
            </a:r>
            <a:r>
              <a:rPr lang="fr-FR" b="1" dirty="0">
                <a:solidFill>
                  <a:schemeClr val="dk1"/>
                </a:solidFill>
              </a:rPr>
              <a:t> </a:t>
            </a:r>
            <a:r>
              <a:rPr lang="fr-FR" b="1" dirty="0" err="1">
                <a:solidFill>
                  <a:schemeClr val="dk1"/>
                </a:solidFill>
              </a:rPr>
              <a:t>zin</a:t>
            </a:r>
            <a:r>
              <a:rPr lang="fr-FR" b="1" dirty="0">
                <a:solidFill>
                  <a:schemeClr val="dk1"/>
                </a:solidFill>
              </a:rPr>
              <a:t> om </a:t>
            </a:r>
            <a:r>
              <a:rPr lang="fr-FR" b="1" dirty="0" err="1">
                <a:solidFill>
                  <a:schemeClr val="dk1"/>
                </a:solidFill>
              </a:rPr>
              <a:t>erkend</a:t>
            </a:r>
            <a:r>
              <a:rPr lang="fr-FR" b="1" dirty="0">
                <a:solidFill>
                  <a:schemeClr val="dk1"/>
                </a:solidFill>
              </a:rPr>
              <a:t> te </a:t>
            </a:r>
            <a:r>
              <a:rPr lang="fr-FR" b="1" dirty="0" err="1">
                <a:solidFill>
                  <a:schemeClr val="dk1"/>
                </a:solidFill>
              </a:rPr>
              <a:t>worden</a:t>
            </a:r>
            <a:r>
              <a:rPr lang="fr-FR" b="1" dirty="0">
                <a:solidFill>
                  <a:schemeClr val="dk1"/>
                </a:solidFill>
              </a:rPr>
              <a:t> </a:t>
            </a:r>
            <a:r>
              <a:rPr lang="nl-NL" dirty="0">
                <a:solidFill>
                  <a:schemeClr val="dk1"/>
                </a:solidFill>
              </a:rPr>
              <a:t>(geen tarief voor erkende verenigingen meer in het sportcomplex sinds 01/09/2023, geen tarief voor erkende verenigingen meer in de zalen sinds 01/01/2026, maar categorie B voor </a:t>
            </a:r>
            <a:r>
              <a:rPr lang="nl-NL" i="1" dirty="0">
                <a:solidFill>
                  <a:schemeClr val="dk1"/>
                </a:solidFill>
              </a:rPr>
              <a:t>verenigingen waarvan de maatschappelijke zetel in de gemeente is gevestigd en/of waarvan de activiteiten voornamelijk in de gemeente worden georganiseerd ten behoeve van de inwoners van Berchem</a:t>
            </a:r>
            <a:r>
              <a:rPr lang="nl-NL" dirty="0">
                <a:solidFill>
                  <a:schemeClr val="dk1"/>
                </a:solidFill>
              </a:rPr>
              <a:t>)</a:t>
            </a:r>
            <a:endParaRPr lang="en-US" dirty="0">
              <a:solidFill>
                <a:schemeClr val="dk1"/>
              </a:solidFill>
            </a:endParaRPr>
          </a:p>
          <a:p>
            <a:endParaRPr lang="en-US" dirty="0">
              <a:ea typeface="Calibri"/>
              <a:cs typeface="Calibri"/>
            </a:endParaRPr>
          </a:p>
        </p:txBody>
      </p:sp>
      <p:sp>
        <p:nvSpPr>
          <p:cNvPr id="4" name="Slide Number Placeholder 3">
            <a:extLst>
              <a:ext uri="{FF2B5EF4-FFF2-40B4-BE49-F238E27FC236}">
                <a16:creationId xmlns:a16="http://schemas.microsoft.com/office/drawing/2014/main" id="{4D504D04-D36F-FEAC-9F6B-D4D37AF0701F}"/>
              </a:ext>
            </a:extLst>
          </p:cNvPr>
          <p:cNvSpPr>
            <a:spLocks noGrp="1"/>
          </p:cNvSpPr>
          <p:nvPr>
            <p:ph type="sldNum" sz="quarter" idx="5"/>
          </p:nvPr>
        </p:nvSpPr>
        <p:spPr/>
        <p:txBody>
          <a:bodyPr/>
          <a:lstStyle/>
          <a:p>
            <a:fld id="{44797093-8479-49C7-9637-9FACEB308831}" type="slidenum">
              <a:rPr lang="nl-NL" noProof="0" smtClean="0"/>
              <a:t>8</a:t>
            </a:fld>
            <a:endParaRPr lang="nl-NL" noProof="0"/>
          </a:p>
        </p:txBody>
      </p:sp>
    </p:spTree>
    <p:extLst>
      <p:ext uri="{BB962C8B-B14F-4D97-AF65-F5344CB8AC3E}">
        <p14:creationId xmlns:p14="http://schemas.microsoft.com/office/powerpoint/2010/main" val="279292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4797093-8479-49C7-9637-9FACEB308831}" type="slidenum">
              <a:rPr lang="nl-NL" smtClean="0"/>
              <a:t>9</a:t>
            </a:fld>
            <a:endParaRPr lang="nl-NL"/>
          </a:p>
        </p:txBody>
      </p:sp>
    </p:spTree>
    <p:extLst>
      <p:ext uri="{BB962C8B-B14F-4D97-AF65-F5344CB8AC3E}">
        <p14:creationId xmlns:p14="http://schemas.microsoft.com/office/powerpoint/2010/main" val="167932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F0F11-EFB8-C59F-C468-20C75CB7FF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E62254A-4745-5CE5-D575-21D7D3350CA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66970FA-4B33-76D9-D9DA-64F71578BAFF}"/>
              </a:ext>
            </a:extLst>
          </p:cNvPr>
          <p:cNvSpPr>
            <a:spLocks noGrp="1"/>
          </p:cNvSpPr>
          <p:nvPr>
            <p:ph type="body" idx="1"/>
          </p:nvPr>
        </p:nvSpPr>
        <p:spPr/>
        <p:txBody>
          <a:bodyPr/>
          <a:lstStyle/>
          <a:p>
            <a:r>
              <a:rPr lang="nl-NL"/>
              <a:t>Plus </a:t>
            </a:r>
            <a:r>
              <a:rPr lang="nl-NL" err="1"/>
              <a:t>d’envoi</a:t>
            </a:r>
            <a:r>
              <a:rPr lang="nl-NL"/>
              <a:t> </a:t>
            </a:r>
            <a:r>
              <a:rPr lang="nl-NL" err="1"/>
              <a:t>ciblé</a:t>
            </a:r>
            <a:r>
              <a:rPr lang="nl-NL"/>
              <a:t> à </a:t>
            </a:r>
            <a:r>
              <a:rPr lang="nl-NL" err="1"/>
              <a:t>toutes</a:t>
            </a:r>
            <a:r>
              <a:rPr lang="nl-NL"/>
              <a:t> les </a:t>
            </a:r>
            <a:r>
              <a:rPr lang="nl-NL" err="1"/>
              <a:t>associations</a:t>
            </a:r>
            <a:r>
              <a:rPr lang="nl-NL"/>
              <a:t> </a:t>
            </a:r>
            <a:r>
              <a:rPr lang="nl-NL" err="1"/>
              <a:t>reconnues</a:t>
            </a:r>
            <a:r>
              <a:rPr lang="nl-NL"/>
              <a:t> (par </a:t>
            </a:r>
            <a:r>
              <a:rPr lang="nl-NL" err="1"/>
              <a:t>recommandé</a:t>
            </a:r>
            <a:r>
              <a:rPr lang="nl-NL"/>
              <a:t>, </a:t>
            </a:r>
            <a:r>
              <a:rPr lang="nl-NL" err="1"/>
              <a:t>courrier</a:t>
            </a:r>
            <a:r>
              <a:rPr lang="nl-NL"/>
              <a:t> </a:t>
            </a:r>
            <a:r>
              <a:rPr lang="nl-NL" err="1"/>
              <a:t>simple</a:t>
            </a:r>
            <a:r>
              <a:rPr lang="nl-NL"/>
              <a:t>, mail et </a:t>
            </a:r>
            <a:r>
              <a:rPr lang="nl-NL" err="1"/>
              <a:t>chasse</a:t>
            </a:r>
            <a:r>
              <a:rPr lang="nl-NL"/>
              <a:t> </a:t>
            </a:r>
            <a:r>
              <a:rPr lang="nl-NL" err="1"/>
              <a:t>aux</a:t>
            </a:r>
            <a:r>
              <a:rPr lang="nl-NL"/>
              <a:t> </a:t>
            </a:r>
            <a:r>
              <a:rPr lang="nl-NL" err="1"/>
              <a:t>associations</a:t>
            </a:r>
            <a:r>
              <a:rPr lang="nl-NL"/>
              <a:t> </a:t>
            </a:r>
            <a:r>
              <a:rPr lang="nl-NL" err="1"/>
              <a:t>qui</a:t>
            </a:r>
            <a:r>
              <a:rPr lang="nl-NL"/>
              <a:t> ne </a:t>
            </a:r>
            <a:r>
              <a:rPr lang="nl-NL" err="1"/>
              <a:t>répondent</a:t>
            </a:r>
            <a:r>
              <a:rPr lang="nl-NL"/>
              <a:t> pas) et </a:t>
            </a:r>
            <a:r>
              <a:rPr lang="nl-NL" err="1"/>
              <a:t>laisse</a:t>
            </a:r>
            <a:r>
              <a:rPr lang="nl-NL"/>
              <a:t> </a:t>
            </a:r>
            <a:r>
              <a:rPr lang="nl-NL" err="1"/>
              <a:t>associations</a:t>
            </a:r>
            <a:r>
              <a:rPr lang="nl-NL"/>
              <a:t> </a:t>
            </a:r>
            <a:r>
              <a:rPr lang="nl-NL" err="1"/>
              <a:t>venir</a:t>
            </a:r>
            <a:r>
              <a:rPr lang="nl-NL"/>
              <a:t> à </a:t>
            </a:r>
            <a:r>
              <a:rPr lang="nl-NL" err="1"/>
              <a:t>nous</a:t>
            </a:r>
            <a:r>
              <a:rPr lang="nl-NL"/>
              <a:t> </a:t>
            </a:r>
            <a:r>
              <a:rPr lang="nl-NL" err="1"/>
              <a:t>quand</a:t>
            </a:r>
            <a:r>
              <a:rPr lang="nl-NL"/>
              <a:t> </a:t>
            </a:r>
            <a:r>
              <a:rPr lang="nl-NL" err="1"/>
              <a:t>ils</a:t>
            </a:r>
            <a:r>
              <a:rPr lang="nl-NL"/>
              <a:t> veulent</a:t>
            </a:r>
          </a:p>
          <a:p>
            <a:r>
              <a:rPr lang="nl-NL"/>
              <a:t>Pas de </a:t>
            </a:r>
            <a:r>
              <a:rPr lang="nl-NL" err="1"/>
              <a:t>critère</a:t>
            </a:r>
            <a:r>
              <a:rPr lang="nl-NL"/>
              <a:t> dans </a:t>
            </a:r>
            <a:r>
              <a:rPr lang="nl-NL" err="1"/>
              <a:t>l’organe</a:t>
            </a:r>
            <a:r>
              <a:rPr lang="nl-NL"/>
              <a:t> de </a:t>
            </a:r>
            <a:r>
              <a:rPr lang="nl-NL" err="1"/>
              <a:t>gestion</a:t>
            </a:r>
            <a:r>
              <a:rPr lang="nl-NL"/>
              <a:t> non </a:t>
            </a:r>
            <a:r>
              <a:rPr lang="nl-NL" err="1"/>
              <a:t>suivi</a:t>
            </a:r>
            <a:r>
              <a:rPr lang="nl-NL"/>
              <a:t> =&gt; passage de </a:t>
            </a:r>
            <a:r>
              <a:rPr lang="nl-NL" err="1"/>
              <a:t>associations</a:t>
            </a:r>
            <a:r>
              <a:rPr lang="nl-NL"/>
              <a:t> de </a:t>
            </a:r>
            <a:r>
              <a:rPr lang="nl-NL" err="1"/>
              <a:t>Berchemois</a:t>
            </a:r>
            <a:r>
              <a:rPr lang="nl-NL"/>
              <a:t> vers </a:t>
            </a:r>
            <a:r>
              <a:rPr lang="nl-NL" err="1"/>
              <a:t>associations</a:t>
            </a:r>
            <a:r>
              <a:rPr lang="nl-NL"/>
              <a:t> pour les </a:t>
            </a:r>
            <a:r>
              <a:rPr lang="nl-NL" err="1"/>
              <a:t>Berchemois</a:t>
            </a:r>
            <a:endParaRPr lang="nl-NL"/>
          </a:p>
          <a:p>
            <a:r>
              <a:rPr lang="nl-NL"/>
              <a:t>Plus de vue </a:t>
            </a:r>
            <a:r>
              <a:rPr lang="nl-NL" err="1"/>
              <a:t>d’ensemble</a:t>
            </a:r>
            <a:r>
              <a:rPr lang="nl-NL"/>
              <a:t> des </a:t>
            </a:r>
            <a:r>
              <a:rPr lang="nl-NL" err="1"/>
              <a:t>associations</a:t>
            </a:r>
            <a:r>
              <a:rPr lang="nl-NL"/>
              <a:t> mais déjà pas </a:t>
            </a:r>
            <a:r>
              <a:rPr lang="nl-NL" err="1"/>
              <a:t>avant</a:t>
            </a:r>
            <a:endParaRPr lang="nl-NL"/>
          </a:p>
          <a:p>
            <a:r>
              <a:rPr lang="nl-NL"/>
              <a:t>Plus de </a:t>
            </a:r>
            <a:r>
              <a:rPr lang="nl-NL" err="1"/>
              <a:t>liste</a:t>
            </a:r>
            <a:r>
              <a:rPr lang="nl-NL"/>
              <a:t> </a:t>
            </a:r>
            <a:r>
              <a:rPr lang="nl-NL" err="1"/>
              <a:t>diffusée</a:t>
            </a:r>
            <a:r>
              <a:rPr lang="nl-NL"/>
              <a:t> par BSA </a:t>
            </a:r>
            <a:r>
              <a:rPr lang="nl-NL" err="1"/>
              <a:t>donc</a:t>
            </a:r>
            <a:r>
              <a:rPr lang="nl-NL"/>
              <a:t> </a:t>
            </a:r>
            <a:r>
              <a:rPr lang="nl-NL" err="1"/>
              <a:t>publicité</a:t>
            </a:r>
            <a:r>
              <a:rPr lang="nl-NL"/>
              <a:t> à leur charge</a:t>
            </a:r>
          </a:p>
          <a:p>
            <a:r>
              <a:rPr lang="nl-NL"/>
              <a:t>On ne subsidie plus des </a:t>
            </a:r>
            <a:r>
              <a:rPr lang="nl-NL" err="1"/>
              <a:t>activités</a:t>
            </a:r>
            <a:r>
              <a:rPr lang="nl-NL"/>
              <a:t> de </a:t>
            </a:r>
            <a:r>
              <a:rPr lang="nl-NL" err="1"/>
              <a:t>l’organe</a:t>
            </a:r>
            <a:r>
              <a:rPr lang="nl-NL"/>
              <a:t> de </a:t>
            </a:r>
            <a:r>
              <a:rPr lang="nl-NL" err="1"/>
              <a:t>gestion</a:t>
            </a:r>
            <a:endParaRPr lang="nl-NL"/>
          </a:p>
        </p:txBody>
      </p:sp>
      <p:sp>
        <p:nvSpPr>
          <p:cNvPr id="4" name="Tijdelijke aanduiding voor dianummer 3">
            <a:extLst>
              <a:ext uri="{FF2B5EF4-FFF2-40B4-BE49-F238E27FC236}">
                <a16:creationId xmlns:a16="http://schemas.microsoft.com/office/drawing/2014/main" id="{02189FCD-C591-610C-E168-4AC58E1A273E}"/>
              </a:ext>
            </a:extLst>
          </p:cNvPr>
          <p:cNvSpPr>
            <a:spLocks noGrp="1"/>
          </p:cNvSpPr>
          <p:nvPr>
            <p:ph type="sldNum" sz="quarter" idx="5"/>
          </p:nvPr>
        </p:nvSpPr>
        <p:spPr/>
        <p:txBody>
          <a:bodyPr/>
          <a:lstStyle/>
          <a:p>
            <a:fld id="{44797093-8479-49C7-9637-9FACEB308831}" type="slidenum">
              <a:rPr lang="nl-NL" smtClean="0"/>
              <a:t>10</a:t>
            </a:fld>
            <a:endParaRPr lang="nl-NL"/>
          </a:p>
        </p:txBody>
      </p:sp>
    </p:spTree>
    <p:extLst>
      <p:ext uri="{BB962C8B-B14F-4D97-AF65-F5344CB8AC3E}">
        <p14:creationId xmlns:p14="http://schemas.microsoft.com/office/powerpoint/2010/main" val="284948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44797093-8479-49C7-9637-9FACEB308831}" type="slidenum">
              <a:rPr lang="nl-NL" noProof="0" smtClean="0"/>
              <a:t>22</a:t>
            </a:fld>
            <a:endParaRPr lang="nl-NL" noProof="0"/>
          </a:p>
        </p:txBody>
      </p:sp>
    </p:spTree>
    <p:extLst>
      <p:ext uri="{BB962C8B-B14F-4D97-AF65-F5344CB8AC3E}">
        <p14:creationId xmlns:p14="http://schemas.microsoft.com/office/powerpoint/2010/main" val="383528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hoek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8" name="Rechthoek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tel 1"/>
          <p:cNvSpPr>
            <a:spLocks noGrp="1"/>
          </p:cNvSpPr>
          <p:nvPr>
            <p:ph type="ctrTitle" hasCustomPrompt="1"/>
          </p:nvPr>
        </p:nvSpPr>
        <p:spPr>
          <a:xfrm>
            <a:off x="1069848" y="1298448"/>
            <a:ext cx="7315200" cy="3255264"/>
          </a:xfrm>
        </p:spPr>
        <p:txBody>
          <a:bodyPr rtlCol="0" anchor="b">
            <a:normAutofit/>
          </a:bodyPr>
          <a:lstStyle>
            <a:lvl1pPr algn="l">
              <a:defRPr sz="5900" spc="-100" baseline="0">
                <a:solidFill>
                  <a:srgbClr val="FFFFFF"/>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100015" y="4670246"/>
            <a:ext cx="7315200" cy="914400"/>
          </a:xfrm>
        </p:spPr>
        <p:txBody>
          <a:bodyPr rtlCol="0"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p>
            <a:pPr rtl="0"/>
            <a:fld id="{AAD1AB3B-DDAC-4A7B-B65C-F02176B21480}" type="datetime1">
              <a:rPr lang="nl-NL" noProof="0" smtClean="0"/>
              <a:t>28-1-2026</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pPr rtl="0"/>
              <a:t>‹N°›</a:t>
            </a:fld>
            <a:endParaRPr lang="nl-NL" noProof="0"/>
          </a:p>
        </p:txBody>
      </p:sp>
    </p:spTree>
    <p:extLst>
      <p:ext uri="{BB962C8B-B14F-4D97-AF65-F5344CB8AC3E}">
        <p14:creationId xmlns:p14="http://schemas.microsoft.com/office/powerpoint/2010/main" val="335466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nchor="t"/>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89FE6875-CB07-45F6-BEEC-E7F7C9C0F706}" type="datetime1">
              <a:rPr lang="nl-NL" noProof="0" smtClean="0"/>
              <a:t>28-1-2026</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4FAB73BC-B049-4115-A692-8D63A059BFB8}" type="slidenum">
              <a:rPr lang="nl-NL" noProof="0" smtClean="0"/>
              <a:pPr rtl="0"/>
              <a:t>‹N°›</a:t>
            </a:fld>
            <a:endParaRPr lang="nl-NL" noProof="0"/>
          </a:p>
        </p:txBody>
      </p:sp>
    </p:spTree>
    <p:extLst>
      <p:ext uri="{BB962C8B-B14F-4D97-AF65-F5344CB8AC3E}">
        <p14:creationId xmlns:p14="http://schemas.microsoft.com/office/powerpoint/2010/main" val="29439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381000" y="990600"/>
            <a:ext cx="2819400" cy="4953000"/>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3867912" y="868680"/>
            <a:ext cx="7315200" cy="5120640"/>
          </a:xfrm>
        </p:spPr>
        <p:txBody>
          <a:bodyPr vert="eaVert" rtlCol="0" anchor="t"/>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CA0FEA7C-F780-42DC-AF8C-FD0A5A2379B0}" type="datetime1">
              <a:rPr lang="nl-NL" noProof="0" smtClean="0"/>
              <a:t>28-1-2026</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4FAB73BC-B049-4115-A692-8D63A059BFB8}" type="slidenum">
              <a:rPr lang="nl-NL" noProof="0" smtClean="0"/>
              <a:pPr rtl="0"/>
              <a:t>‹N°›</a:t>
            </a:fld>
            <a:endParaRPr lang="nl-NL" noProof="0"/>
          </a:p>
        </p:txBody>
      </p:sp>
    </p:spTree>
    <p:extLst>
      <p:ext uri="{BB962C8B-B14F-4D97-AF65-F5344CB8AC3E}">
        <p14:creationId xmlns:p14="http://schemas.microsoft.com/office/powerpoint/2010/main" val="4197192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41C41503-BB76-4B4A-A018-A9E61DBB6CF8}" type="datetime1">
              <a:rPr lang="nl-NL" noProof="0" smtClean="0"/>
              <a:t>28-1-2026</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pPr rtl="0"/>
              <a:t>‹N°›</a:t>
            </a:fld>
            <a:endParaRPr lang="nl-NL" noProof="0"/>
          </a:p>
        </p:txBody>
      </p:sp>
    </p:spTree>
    <p:extLst>
      <p:ext uri="{BB962C8B-B14F-4D97-AF65-F5344CB8AC3E}">
        <p14:creationId xmlns:p14="http://schemas.microsoft.com/office/powerpoint/2010/main" val="3181794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67912" y="1298448"/>
            <a:ext cx="7315200" cy="3255264"/>
          </a:xfrm>
        </p:spPr>
        <p:txBody>
          <a:bodyPr rtlCol="0" anchor="b">
            <a:normAutofit/>
          </a:bodyPr>
          <a:lstStyle>
            <a:lvl1pPr>
              <a:defRPr sz="5900" b="0" spc="-100" baseline="0">
                <a:solidFill>
                  <a:schemeClr val="tx2">
                    <a:lumMod val="75000"/>
                  </a:schemeClr>
                </a:solidFill>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3886200" y="4672584"/>
            <a:ext cx="7315200" cy="914400"/>
          </a:xfrm>
        </p:spPr>
        <p:txBody>
          <a:bodyPr rtlCol="0"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209E961E-32A9-4C22-B938-DDA26CDF9A95}" type="datetime1">
              <a:rPr lang="nl-NL" noProof="0" smtClean="0"/>
              <a:t>28-1-2026</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pPr rtl="0"/>
              <a:t>‹N°›</a:t>
            </a:fld>
            <a:endParaRPr lang="nl-NL" noProof="0"/>
          </a:p>
        </p:txBody>
      </p:sp>
    </p:spTree>
    <p:extLst>
      <p:ext uri="{BB962C8B-B14F-4D97-AF65-F5344CB8AC3E}">
        <p14:creationId xmlns:p14="http://schemas.microsoft.com/office/powerpoint/2010/main" val="410662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3867912"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7818120"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8" name="Tijdelijke aanduiding voor datum 7"/>
          <p:cNvSpPr>
            <a:spLocks noGrp="1"/>
          </p:cNvSpPr>
          <p:nvPr>
            <p:ph type="dt" sz="half" idx="10"/>
          </p:nvPr>
        </p:nvSpPr>
        <p:spPr/>
        <p:txBody>
          <a:bodyPr rtlCol="0"/>
          <a:lstStyle/>
          <a:p>
            <a:pPr rtl="0"/>
            <a:fld id="{A83491F2-7CE0-433A-B6A6-86C21C37D5FC}" type="datetime1">
              <a:rPr lang="nl-NL" noProof="0" smtClean="0"/>
              <a:t>28-1-2026</a:t>
            </a:fld>
            <a:endParaRPr lang="nl-NL" noProof="0"/>
          </a:p>
        </p:txBody>
      </p:sp>
      <p:sp>
        <p:nvSpPr>
          <p:cNvPr id="9" name="Tijdelijke aanduiding voor voettekst 8"/>
          <p:cNvSpPr>
            <a:spLocks noGrp="1"/>
          </p:cNvSpPr>
          <p:nvPr>
            <p:ph type="ftr" sz="quarter" idx="11"/>
          </p:nvPr>
        </p:nvSpPr>
        <p:spPr/>
        <p:txBody>
          <a:bodyPr rtlCol="0"/>
          <a:lstStyle/>
          <a:p>
            <a:pPr rtl="0"/>
            <a:endParaRPr lang="nl-NL" noProof="0"/>
          </a:p>
        </p:txBody>
      </p:sp>
      <p:sp>
        <p:nvSpPr>
          <p:cNvPr id="10" name="Tijdelijke aanduiding voor dianummer 9"/>
          <p:cNvSpPr>
            <a:spLocks noGrp="1"/>
          </p:cNvSpPr>
          <p:nvPr>
            <p:ph type="sldNum" sz="quarter" idx="12"/>
          </p:nvPr>
        </p:nvSpPr>
        <p:spPr/>
        <p:txBody>
          <a:bodyPr rtlCol="0"/>
          <a:lstStyle/>
          <a:p>
            <a:pPr rtl="0"/>
            <a:fld id="{4FAB73BC-B049-4115-A692-8D63A059BFB8}" type="slidenum">
              <a:rPr lang="nl-NL" noProof="0" smtClean="0"/>
              <a:pPr rtl="0"/>
              <a:t>‹N°›</a:t>
            </a:fld>
            <a:endParaRPr lang="nl-NL" noProof="0"/>
          </a:p>
        </p:txBody>
      </p:sp>
    </p:spTree>
    <p:extLst>
      <p:ext uri="{BB962C8B-B14F-4D97-AF65-F5344CB8AC3E}">
        <p14:creationId xmlns:p14="http://schemas.microsoft.com/office/powerpoint/2010/main" val="141377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3867912" y="1023586"/>
            <a:ext cx="3474720" cy="807720"/>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3867912"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7818463" y="1023586"/>
            <a:ext cx="3474720" cy="813171"/>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7818463"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2" name="Tijdelijke aanduiding voor datum 1"/>
          <p:cNvSpPr>
            <a:spLocks noGrp="1"/>
          </p:cNvSpPr>
          <p:nvPr>
            <p:ph type="dt" sz="half" idx="10"/>
          </p:nvPr>
        </p:nvSpPr>
        <p:spPr/>
        <p:txBody>
          <a:bodyPr rtlCol="0"/>
          <a:lstStyle/>
          <a:p>
            <a:pPr rtl="0"/>
            <a:fld id="{8BD2FC4A-DCC4-48BA-B77F-430E7B622B71}" type="datetime1">
              <a:rPr lang="nl-NL" noProof="0" smtClean="0"/>
              <a:t>28-1-2026</a:t>
            </a:fld>
            <a:endParaRPr lang="nl-NL" noProof="0"/>
          </a:p>
        </p:txBody>
      </p:sp>
      <p:sp>
        <p:nvSpPr>
          <p:cNvPr id="11" name="Tijdelijke aanduiding voor voettekst 10"/>
          <p:cNvSpPr>
            <a:spLocks noGrp="1"/>
          </p:cNvSpPr>
          <p:nvPr>
            <p:ph type="ftr" sz="quarter" idx="11"/>
          </p:nvPr>
        </p:nvSpPr>
        <p:spPr/>
        <p:txBody>
          <a:bodyPr rtlCol="0"/>
          <a:lstStyle/>
          <a:p>
            <a:pPr rtl="0"/>
            <a:endParaRPr lang="nl-NL" noProof="0"/>
          </a:p>
        </p:txBody>
      </p:sp>
      <p:sp>
        <p:nvSpPr>
          <p:cNvPr id="12" name="Tijdelijke aanduiding voor dianummer 11"/>
          <p:cNvSpPr>
            <a:spLocks noGrp="1"/>
          </p:cNvSpPr>
          <p:nvPr>
            <p:ph type="sldNum" sz="quarter" idx="12"/>
          </p:nvPr>
        </p:nvSpPr>
        <p:spPr/>
        <p:txBody>
          <a:bodyPr rtlCol="0"/>
          <a:lstStyle/>
          <a:p>
            <a:pPr rtl="0"/>
            <a:fld id="{4FAB73BC-B049-4115-A692-8D63A059BFB8}" type="slidenum">
              <a:rPr lang="nl-NL" noProof="0" smtClean="0"/>
              <a:pPr rtl="0"/>
              <a:t>‹N°›</a:t>
            </a:fld>
            <a:endParaRPr lang="nl-NL" noProof="0"/>
          </a:p>
        </p:txBody>
      </p:sp>
    </p:spTree>
    <p:extLst>
      <p:ext uri="{BB962C8B-B14F-4D97-AF65-F5344CB8AC3E}">
        <p14:creationId xmlns:p14="http://schemas.microsoft.com/office/powerpoint/2010/main" val="239466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el 5"/>
          <p:cNvSpPr>
            <a:spLocks noGrp="1"/>
          </p:cNvSpPr>
          <p:nvPr>
            <p:ph type="title" hasCustomPrompt="1"/>
          </p:nvPr>
        </p:nvSpPr>
        <p:spPr/>
        <p:txBody>
          <a:bodyPr rtlCol="0"/>
          <a:lstStyle/>
          <a:p>
            <a:pPr rtl="0"/>
            <a:r>
              <a:rPr lang="nl-NL" noProof="0"/>
              <a:t>Klik om de titelstijl van het model te bewerken</a:t>
            </a:r>
          </a:p>
        </p:txBody>
      </p:sp>
      <p:sp>
        <p:nvSpPr>
          <p:cNvPr id="2" name="Tijdelijke aanduiding voor datum 1"/>
          <p:cNvSpPr>
            <a:spLocks noGrp="1"/>
          </p:cNvSpPr>
          <p:nvPr>
            <p:ph type="dt" sz="half" idx="10"/>
          </p:nvPr>
        </p:nvSpPr>
        <p:spPr/>
        <p:txBody>
          <a:bodyPr rtlCol="0"/>
          <a:lstStyle/>
          <a:p>
            <a:pPr rtl="0"/>
            <a:fld id="{5EEBEF00-992B-4CEB-81E2-AC4BD4CB87AB}" type="datetime1">
              <a:rPr lang="nl-NL" noProof="0" smtClean="0"/>
              <a:t>28-1-2026</a:t>
            </a:fld>
            <a:endParaRPr lang="nl-NL" noProof="0"/>
          </a:p>
        </p:txBody>
      </p:sp>
      <p:sp>
        <p:nvSpPr>
          <p:cNvPr id="7" name="Tijdelijke aanduiding voor voettekst 6"/>
          <p:cNvSpPr>
            <a:spLocks noGrp="1"/>
          </p:cNvSpPr>
          <p:nvPr>
            <p:ph type="ftr" sz="quarter" idx="11"/>
          </p:nvPr>
        </p:nvSpPr>
        <p:spPr/>
        <p:txBody>
          <a:bodyPr rtlCol="0"/>
          <a:lstStyle/>
          <a:p>
            <a:pPr rtl="0"/>
            <a:endParaRPr lang="nl-NL" noProof="0"/>
          </a:p>
        </p:txBody>
      </p:sp>
      <p:sp>
        <p:nvSpPr>
          <p:cNvPr id="8" name="Tijdelijke aanduiding voor dianummer 7"/>
          <p:cNvSpPr>
            <a:spLocks noGrp="1"/>
          </p:cNvSpPr>
          <p:nvPr>
            <p:ph type="sldNum" sz="quarter" idx="12"/>
          </p:nvPr>
        </p:nvSpPr>
        <p:spPr/>
        <p:txBody>
          <a:bodyPr rtlCol="0"/>
          <a:lstStyle/>
          <a:p>
            <a:pPr rtl="0"/>
            <a:fld id="{4FAB73BC-B049-4115-A692-8D63A059BFB8}" type="slidenum">
              <a:rPr lang="nl-NL" noProof="0" smtClean="0"/>
              <a:pPr rtl="0"/>
              <a:t>‹N°›</a:t>
            </a:fld>
            <a:endParaRPr lang="nl-NL" noProof="0"/>
          </a:p>
        </p:txBody>
      </p:sp>
    </p:spTree>
    <p:extLst>
      <p:ext uri="{BB962C8B-B14F-4D97-AF65-F5344CB8AC3E}">
        <p14:creationId xmlns:p14="http://schemas.microsoft.com/office/powerpoint/2010/main" val="63204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rtlCol="0"/>
          <a:lstStyle/>
          <a:p>
            <a:pPr rtl="0"/>
            <a:fld id="{F4758B6F-0C52-463E-B895-045414F9178A}" type="datetime1">
              <a:rPr lang="nl-NL" noProof="0" smtClean="0"/>
              <a:t>28-1-2026</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4FAB73BC-B049-4115-A692-8D63A059BFB8}" type="slidenum">
              <a:rPr lang="nl-NL" noProof="0" smtClean="0"/>
              <a:pPr rtl="0"/>
              <a:t>‹N°›</a:t>
            </a:fld>
            <a:endParaRPr lang="nl-NL" noProof="0"/>
          </a:p>
        </p:txBody>
      </p:sp>
    </p:spTree>
    <p:extLst>
      <p:ext uri="{BB962C8B-B14F-4D97-AF65-F5344CB8AC3E}">
        <p14:creationId xmlns:p14="http://schemas.microsoft.com/office/powerpoint/2010/main" val="21649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6032" y="1143000"/>
            <a:ext cx="2834640" cy="2377440"/>
          </a:xfrm>
        </p:spPr>
        <p:txBody>
          <a:bodyPr rtlCol="0" anchor="b">
            <a:normAutofit/>
          </a:bodyPr>
          <a:lstStyle>
            <a:lvl1pPr>
              <a:defRPr sz="3200" b="0" baseline="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3906981"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256032" y="3494176"/>
            <a:ext cx="2834640" cy="2321990"/>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8" name="Tijdelijke aanduiding voor datum 7"/>
          <p:cNvSpPr>
            <a:spLocks noGrp="1"/>
          </p:cNvSpPr>
          <p:nvPr>
            <p:ph type="dt" sz="half" idx="10"/>
          </p:nvPr>
        </p:nvSpPr>
        <p:spPr/>
        <p:txBody>
          <a:bodyPr rtlCol="0"/>
          <a:lstStyle/>
          <a:p>
            <a:pPr rtl="0"/>
            <a:fld id="{04C5DBD1-9A8E-46F0-877D-CE0B7C0F7701}" type="datetime1">
              <a:rPr lang="nl-NL" noProof="0" smtClean="0"/>
              <a:t>28-1-2026</a:t>
            </a:fld>
            <a:endParaRPr lang="nl-NL" noProof="0"/>
          </a:p>
        </p:txBody>
      </p:sp>
      <p:sp>
        <p:nvSpPr>
          <p:cNvPr id="9" name="Tijdelijke aanduiding voor voettekst 8"/>
          <p:cNvSpPr>
            <a:spLocks noGrp="1"/>
          </p:cNvSpPr>
          <p:nvPr>
            <p:ph type="ftr" sz="quarter" idx="11"/>
          </p:nvPr>
        </p:nvSpPr>
        <p:spPr/>
        <p:txBody>
          <a:bodyPr rtlCol="0"/>
          <a:lstStyle/>
          <a:p>
            <a:pPr rtl="0"/>
            <a:endParaRPr lang="nl-NL" noProof="0"/>
          </a:p>
        </p:txBody>
      </p:sp>
      <p:sp>
        <p:nvSpPr>
          <p:cNvPr id="10" name="Tijdelijke aanduiding voor dianummer 9"/>
          <p:cNvSpPr>
            <a:spLocks noGrp="1"/>
          </p:cNvSpPr>
          <p:nvPr>
            <p:ph type="sldNum" sz="quarter" idx="12"/>
          </p:nvPr>
        </p:nvSpPr>
        <p:spPr/>
        <p:txBody>
          <a:bodyPr rtlCol="0"/>
          <a:lstStyle/>
          <a:p>
            <a:pPr rtl="0"/>
            <a:fld id="{4FAB73BC-B049-4115-A692-8D63A059BFB8}" type="slidenum">
              <a:rPr lang="nl-NL" noProof="0" smtClean="0"/>
              <a:pPr rtl="0"/>
              <a:t>‹N°›</a:t>
            </a:fld>
            <a:endParaRPr lang="nl-NL" noProof="0"/>
          </a:p>
        </p:txBody>
      </p:sp>
      <p:sp>
        <p:nvSpPr>
          <p:cNvPr id="11" name="Tijdelijke aanduiding voor inhoud 2">
            <a:extLst>
              <a:ext uri="{FF2B5EF4-FFF2-40B4-BE49-F238E27FC236}">
                <a16:creationId xmlns:a16="http://schemas.microsoft.com/office/drawing/2014/main" id="{87B0DF2F-DAFD-4616-9E25-0C28D75BF306}"/>
              </a:ext>
            </a:extLst>
          </p:cNvPr>
          <p:cNvSpPr>
            <a:spLocks noGrp="1"/>
          </p:cNvSpPr>
          <p:nvPr>
            <p:ph idx="13" hasCustomPrompt="1"/>
          </p:nvPr>
        </p:nvSpPr>
        <p:spPr>
          <a:xfrm>
            <a:off x="6491805"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2" name="Tijdelijke aanduiding voor inhoud 2">
            <a:extLst>
              <a:ext uri="{FF2B5EF4-FFF2-40B4-BE49-F238E27FC236}">
                <a16:creationId xmlns:a16="http://schemas.microsoft.com/office/drawing/2014/main" id="{336DA0F9-D851-437C-A45B-EC125A3D3DB3}"/>
              </a:ext>
            </a:extLst>
          </p:cNvPr>
          <p:cNvSpPr>
            <a:spLocks noGrp="1"/>
          </p:cNvSpPr>
          <p:nvPr>
            <p:ph idx="14" hasCustomPrompt="1"/>
          </p:nvPr>
        </p:nvSpPr>
        <p:spPr>
          <a:xfrm>
            <a:off x="9076629" y="1852122"/>
            <a:ext cx="2458230" cy="2008678"/>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tekst 5">
            <a:extLst>
              <a:ext uri="{FF2B5EF4-FFF2-40B4-BE49-F238E27FC236}">
                <a16:creationId xmlns:a16="http://schemas.microsoft.com/office/drawing/2014/main" id="{0FF0BA98-3AB4-4D88-B1C2-6279BCACFAD9}"/>
              </a:ext>
            </a:extLst>
          </p:cNvPr>
          <p:cNvSpPr>
            <a:spLocks noGrp="1"/>
          </p:cNvSpPr>
          <p:nvPr>
            <p:ph type="body" sz="quarter" idx="15" hasCustomPrompt="1"/>
          </p:nvPr>
        </p:nvSpPr>
        <p:spPr>
          <a:xfrm>
            <a:off x="3887792" y="3971924"/>
            <a:ext cx="2477419" cy="803275"/>
          </a:xfrm>
        </p:spPr>
        <p:txBody>
          <a:bodyPr rtlCol="0"/>
          <a:lstStyle>
            <a:lvl1pPr marL="0" indent="0">
              <a:buNone/>
              <a:defRPr/>
            </a:lvl1pPr>
          </a:lstStyle>
          <a:p>
            <a:pPr lvl="0" rtl="0"/>
            <a:r>
              <a:rPr lang="nl-NL" noProof="0"/>
              <a:t>Tekststijlen van het model bewerken</a:t>
            </a:r>
          </a:p>
        </p:txBody>
      </p:sp>
      <p:sp>
        <p:nvSpPr>
          <p:cNvPr id="13" name="Tijdelijke aanduiding voor tekst 5">
            <a:extLst>
              <a:ext uri="{FF2B5EF4-FFF2-40B4-BE49-F238E27FC236}">
                <a16:creationId xmlns:a16="http://schemas.microsoft.com/office/drawing/2014/main" id="{D9DEF72B-B924-4A0D-8C83-3B370632C0D3}"/>
              </a:ext>
            </a:extLst>
          </p:cNvPr>
          <p:cNvSpPr>
            <a:spLocks noGrp="1"/>
          </p:cNvSpPr>
          <p:nvPr>
            <p:ph type="body" sz="quarter" idx="16" hasCustomPrompt="1"/>
          </p:nvPr>
        </p:nvSpPr>
        <p:spPr>
          <a:xfrm>
            <a:off x="6472616" y="3971925"/>
            <a:ext cx="2477419" cy="803275"/>
          </a:xfrm>
        </p:spPr>
        <p:txBody>
          <a:bodyPr rtlCol="0"/>
          <a:lstStyle>
            <a:lvl1pPr marL="0" indent="0">
              <a:buNone/>
              <a:defRPr/>
            </a:lvl1pPr>
          </a:lstStyle>
          <a:p>
            <a:pPr lvl="0" rtl="0"/>
            <a:r>
              <a:rPr lang="nl-NL" noProof="0"/>
              <a:t>Tekststijlen van het model bewerken</a:t>
            </a:r>
          </a:p>
        </p:txBody>
      </p:sp>
      <p:sp>
        <p:nvSpPr>
          <p:cNvPr id="14" name="Tijdelijke aanduiding voor tekst 5">
            <a:extLst>
              <a:ext uri="{FF2B5EF4-FFF2-40B4-BE49-F238E27FC236}">
                <a16:creationId xmlns:a16="http://schemas.microsoft.com/office/drawing/2014/main" id="{E9D30C54-E9E8-4300-8DA4-352DB3A71A4F}"/>
              </a:ext>
            </a:extLst>
          </p:cNvPr>
          <p:cNvSpPr>
            <a:spLocks noGrp="1"/>
          </p:cNvSpPr>
          <p:nvPr>
            <p:ph type="body" sz="quarter" idx="17" hasCustomPrompt="1"/>
          </p:nvPr>
        </p:nvSpPr>
        <p:spPr>
          <a:xfrm>
            <a:off x="9070240" y="3971924"/>
            <a:ext cx="2458230" cy="803275"/>
          </a:xfrm>
        </p:spPr>
        <p:txBody>
          <a:bodyPr rtlCol="0"/>
          <a:lstStyle>
            <a:lvl1pPr marL="0" indent="0">
              <a:buNone/>
              <a:defRPr/>
            </a:lvl1pPr>
          </a:lstStyle>
          <a:p>
            <a:pPr lvl="0" rtl="0"/>
            <a:r>
              <a:rPr lang="nl-NL" noProof="0"/>
              <a:t>Tekststijlen van het model bewerken</a:t>
            </a:r>
          </a:p>
        </p:txBody>
      </p:sp>
    </p:spTree>
    <p:extLst>
      <p:ext uri="{BB962C8B-B14F-4D97-AF65-F5344CB8AC3E}">
        <p14:creationId xmlns:p14="http://schemas.microsoft.com/office/powerpoint/2010/main" val="207508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56032" y="1143000"/>
            <a:ext cx="2834640" cy="2377440"/>
          </a:xfrm>
        </p:spPr>
        <p:txBody>
          <a:bodyPr rtlCol="0" anchor="b">
            <a:normAutofit/>
          </a:bodyPr>
          <a:lstStyle>
            <a:lvl1pPr>
              <a:defRPr sz="3200" b="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3570644" y="767419"/>
            <a:ext cx="8115230" cy="5330952"/>
          </a:xfrm>
          <a:solidFill>
            <a:schemeClr val="bg1">
              <a:lumMod val="75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256032" y="3493008"/>
            <a:ext cx="2834640" cy="2322576"/>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8" name="Tijdelijke aanduiding voor datum 7"/>
          <p:cNvSpPr>
            <a:spLocks noGrp="1"/>
          </p:cNvSpPr>
          <p:nvPr>
            <p:ph type="dt" sz="half" idx="10"/>
          </p:nvPr>
        </p:nvSpPr>
        <p:spPr/>
        <p:txBody>
          <a:bodyPr rtlCol="0"/>
          <a:lstStyle/>
          <a:p>
            <a:pPr rtl="0"/>
            <a:fld id="{902D900E-62AD-43C4-81F4-4D30E1ED0665}" type="datetime1">
              <a:rPr lang="nl-NL" noProof="0" smtClean="0"/>
              <a:t>28-1-2026</a:t>
            </a:fld>
            <a:endParaRPr lang="nl-NL" noProof="0"/>
          </a:p>
        </p:txBody>
      </p:sp>
      <p:sp>
        <p:nvSpPr>
          <p:cNvPr id="9" name="Tijdelijke aanduiding voor voettekst 8"/>
          <p:cNvSpPr>
            <a:spLocks noGrp="1"/>
          </p:cNvSpPr>
          <p:nvPr>
            <p:ph type="ftr" sz="quarter" idx="11"/>
          </p:nvPr>
        </p:nvSpPr>
        <p:spPr>
          <a:xfrm>
            <a:off x="3499101" y="6356350"/>
            <a:ext cx="5911517" cy="365125"/>
          </a:xfrm>
        </p:spPr>
        <p:txBody>
          <a:bodyPr rtlCol="0"/>
          <a:lstStyle/>
          <a:p>
            <a:pPr rtl="0"/>
            <a:endParaRPr lang="nl-NL" noProof="0"/>
          </a:p>
        </p:txBody>
      </p:sp>
      <p:sp>
        <p:nvSpPr>
          <p:cNvPr id="10" name="Tijdelijke aanduiding voor dianummer 9"/>
          <p:cNvSpPr>
            <a:spLocks noGrp="1"/>
          </p:cNvSpPr>
          <p:nvPr>
            <p:ph type="sldNum" sz="quarter" idx="12"/>
          </p:nvPr>
        </p:nvSpPr>
        <p:spPr/>
        <p:txBody>
          <a:bodyPr rtlCol="0"/>
          <a:lstStyle/>
          <a:p>
            <a:pPr rtl="0"/>
            <a:fld id="{4FAB73BC-B049-4115-A692-8D63A059BFB8}" type="slidenum">
              <a:rPr lang="nl-NL" noProof="0" smtClean="0"/>
              <a:pPr rtl="0"/>
              <a:t>‹N°›</a:t>
            </a:fld>
            <a:endParaRPr lang="nl-NL" noProof="0"/>
          </a:p>
        </p:txBody>
      </p:sp>
    </p:spTree>
    <p:extLst>
      <p:ext uri="{BB962C8B-B14F-4D97-AF65-F5344CB8AC3E}">
        <p14:creationId xmlns:p14="http://schemas.microsoft.com/office/powerpoint/2010/main" val="305941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jdelijke aanduiding voor titel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8" name="Rechthoek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3" name="Tijdelijke aanduiding voor tekst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fld id="{DC0E58D1-2493-4076-B32D-32C725221580}" type="datetime1">
              <a:rPr lang="nl-NL" noProof="0" smtClean="0"/>
              <a:t>28-1-2026</a:t>
            </a:fld>
            <a:endParaRPr lang="nl-NL" noProof="0"/>
          </a:p>
        </p:txBody>
      </p:sp>
      <p:sp>
        <p:nvSpPr>
          <p:cNvPr id="5" name="Tijdelijke aanduiding voor voettekst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endParaRPr lang="nl-NL" noProof="0"/>
          </a:p>
        </p:txBody>
      </p:sp>
      <p:sp>
        <p:nvSpPr>
          <p:cNvPr id="6" name="Tijdelijke aanduiding voor dianumm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rtl="0"/>
            <a:fld id="{4FAB73BC-B049-4115-A692-8D63A059BFB8}" type="slidenum">
              <a:rPr lang="nl-NL" noProof="0" smtClean="0"/>
              <a:pPr rtl="0"/>
              <a:t>‹N°›</a:t>
            </a:fld>
            <a:endParaRPr lang="nl-NL" noProof="0"/>
          </a:p>
        </p:txBody>
      </p:sp>
    </p:spTree>
    <p:extLst>
      <p:ext uri="{BB962C8B-B14F-4D97-AF65-F5344CB8AC3E}">
        <p14:creationId xmlns:p14="http://schemas.microsoft.com/office/powerpoint/2010/main" val="435939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mailto:participatie@berchem.brussels" TargetMode="External"/><Relationship Id="rId2" Type="http://schemas.openxmlformats.org/officeDocument/2006/relationships/hyperlink" Target="http://www.berchem.brusse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fr/v%C3%A9rifier-croix-red-vert-attention-158879/"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participation@berchem.brussels" TargetMode="External"/><Relationship Id="rId2" Type="http://schemas.openxmlformats.org/officeDocument/2006/relationships/hyperlink" Target="http://www.berchem.brussel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fr/vectors/personnes-humaine-groupe-personne-3245760/" TargetMode="External"/><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hyperlink" Target="mailto:participation@berchem.brussel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hthoek 9">
            <a:extLst>
              <a:ext uri="{FF2B5EF4-FFF2-40B4-BE49-F238E27FC236}">
                <a16:creationId xmlns:a16="http://schemas.microsoft.com/office/drawing/2014/main" id="{8869841E-71E7-4F51-8E6F-5E8A5E37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5" name="Afbeelding 4" descr="Familles de figurines en bâton se tenant la main">
            <a:extLst>
              <a:ext uri="{FF2B5EF4-FFF2-40B4-BE49-F238E27FC236}">
                <a16:creationId xmlns:a16="http://schemas.microsoft.com/office/drawing/2014/main" id="{A3A2E0DA-DA21-447D-AD1F-3DB915DD051B}"/>
              </a:ext>
            </a:extLst>
          </p:cNvPr>
          <p:cNvPicPr>
            <a:picLocks noChangeAspect="1"/>
          </p:cNvPicPr>
          <p:nvPr/>
        </p:nvPicPr>
        <p:blipFill>
          <a:blip r:embed="rId3"/>
          <a:srcRect/>
          <a:stretch/>
        </p:blipFill>
        <p:spPr>
          <a:xfrm>
            <a:off x="952499" y="-110837"/>
            <a:ext cx="10287000" cy="6858000"/>
          </a:xfrm>
          <a:prstGeom prst="rect">
            <a:avLst/>
          </a:prstGeom>
        </p:spPr>
      </p:pic>
      <p:sp>
        <p:nvSpPr>
          <p:cNvPr id="12" name="Rechthoek 11">
            <a:extLst>
              <a:ext uri="{FF2B5EF4-FFF2-40B4-BE49-F238E27FC236}">
                <a16:creationId xmlns:a16="http://schemas.microsoft.com/office/drawing/2014/main" id="{594B067E-A161-4B29-A8FA-FEEB1944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tel 1">
            <a:extLst>
              <a:ext uri="{FF2B5EF4-FFF2-40B4-BE49-F238E27FC236}">
                <a16:creationId xmlns:a16="http://schemas.microsoft.com/office/drawing/2014/main" id="{7D6CA50C-1A88-4B3F-A34F-FE199F4205A2}"/>
              </a:ext>
            </a:extLst>
          </p:cNvPr>
          <p:cNvSpPr>
            <a:spLocks noGrp="1"/>
          </p:cNvSpPr>
          <p:nvPr>
            <p:ph type="ctrTitle"/>
          </p:nvPr>
        </p:nvSpPr>
        <p:spPr>
          <a:xfrm>
            <a:off x="0" y="761869"/>
            <a:ext cx="4650142" cy="5335481"/>
          </a:xfrm>
        </p:spPr>
        <p:txBody>
          <a:bodyPr rtlCol="0">
            <a:normAutofit fontScale="90000"/>
          </a:bodyPr>
          <a:lstStyle/>
          <a:p>
            <a:pPr algn="ctr"/>
            <a:br>
              <a:rPr lang="nl-NL" sz="4400" b="1" dirty="0"/>
            </a:br>
            <a:br>
              <a:rPr lang="nl-NL" sz="4400" b="1" dirty="0"/>
            </a:br>
            <a:br>
              <a:rPr lang="nl-NL" sz="4400" b="1" dirty="0"/>
            </a:br>
            <a:br>
              <a:rPr lang="nl-NL" sz="4400" b="1" dirty="0"/>
            </a:br>
            <a:r>
              <a:rPr lang="nl-NL" sz="4400" b="1" dirty="0"/>
              <a:t>Informatie-</a:t>
            </a:r>
            <a:br>
              <a:rPr lang="nl-NL" sz="4400" b="1" dirty="0"/>
            </a:br>
            <a:r>
              <a:rPr lang="nl-NL" sz="4400" b="1" dirty="0"/>
              <a:t>sessie </a:t>
            </a:r>
            <a:br>
              <a:rPr lang="nl-NL" sz="4400" b="1" dirty="0"/>
            </a:br>
            <a:r>
              <a:rPr lang="nl-NL" sz="4400" dirty="0"/>
              <a:t>aan de verenigingen</a:t>
            </a:r>
            <a:br>
              <a:rPr lang="nl-NL" sz="4400" dirty="0"/>
            </a:br>
            <a:br>
              <a:rPr lang="nl-NL" sz="4400" dirty="0"/>
            </a:br>
            <a:r>
              <a:rPr lang="nl-NL" sz="4400" dirty="0"/>
              <a:t>28/01/2026</a:t>
            </a:r>
            <a:br>
              <a:rPr lang="nl-NL" sz="4400" dirty="0"/>
            </a:br>
            <a:br>
              <a:rPr lang="nl-NL" sz="4400" dirty="0"/>
            </a:br>
            <a:r>
              <a:rPr lang="nl-NL" sz="4400" dirty="0"/>
              <a:t> </a:t>
            </a:r>
            <a:r>
              <a:rPr lang="nl-NL" sz="4400" b="1" dirty="0"/>
              <a:t>Subsidiëring van lokale verenigingen</a:t>
            </a:r>
          </a:p>
        </p:txBody>
      </p:sp>
      <p:sp>
        <p:nvSpPr>
          <p:cNvPr id="14" name="Rechthoek 13">
            <a:extLst>
              <a:ext uri="{FF2B5EF4-FFF2-40B4-BE49-F238E27FC236}">
                <a16:creationId xmlns:a16="http://schemas.microsoft.com/office/drawing/2014/main" id="{C20C741F-0826-4AB6-A92E-AB4EB5021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2745828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5960D-4EAD-5803-9FA7-2D4027DFAA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91D7E-7AF1-F723-823D-F16EB1679C45}"/>
              </a:ext>
            </a:extLst>
          </p:cNvPr>
          <p:cNvSpPr>
            <a:spLocks noGrp="1"/>
          </p:cNvSpPr>
          <p:nvPr>
            <p:ph type="title"/>
          </p:nvPr>
        </p:nvSpPr>
        <p:spPr>
          <a:xfrm>
            <a:off x="2032" y="798423"/>
            <a:ext cx="3444240" cy="5260340"/>
          </a:xfrm>
          <a:solidFill>
            <a:srgbClr val="00B050"/>
          </a:solidFill>
          <a:ln>
            <a:solidFill>
              <a:srgbClr val="00B050"/>
            </a:solidFill>
          </a:ln>
        </p:spPr>
        <p:txBody>
          <a:bodyPr vert="horz" lIns="91440" tIns="45720" rIns="91440" bIns="45720" rtlCol="0" anchor="ctr">
            <a:normAutofit/>
          </a:bodyPr>
          <a:lstStyle/>
          <a:p>
            <a:pPr algn="ctr" rtl="0"/>
            <a:r>
              <a:rPr lang="nl-NL" sz="4400" b="1" dirty="0"/>
              <a:t>Voordelen voor de verenigingen</a:t>
            </a:r>
            <a:endParaRPr lang="en-US"/>
          </a:p>
        </p:txBody>
      </p:sp>
      <p:sp>
        <p:nvSpPr>
          <p:cNvPr id="5" name="Espace réservé du contenu 4">
            <a:extLst>
              <a:ext uri="{FF2B5EF4-FFF2-40B4-BE49-F238E27FC236}">
                <a16:creationId xmlns:a16="http://schemas.microsoft.com/office/drawing/2014/main" id="{75F9DBCF-987B-6776-2C2B-32A7467A1912}"/>
              </a:ext>
            </a:extLst>
          </p:cNvPr>
          <p:cNvSpPr>
            <a:spLocks noGrp="1"/>
          </p:cNvSpPr>
          <p:nvPr>
            <p:ph idx="13"/>
          </p:nvPr>
        </p:nvSpPr>
        <p:spPr>
          <a:xfrm>
            <a:off x="6568005" y="2033305"/>
            <a:ext cx="2458230" cy="2008678"/>
          </a:xfrm>
          <a:ln w="57150">
            <a:solidFill>
              <a:srgbClr val="FFC000"/>
            </a:solidFill>
          </a:ln>
        </p:spPr>
        <p:txBody>
          <a:bodyPr>
            <a:normAutofit/>
          </a:bodyPr>
          <a:lstStyle/>
          <a:p>
            <a:pPr marL="0" indent="0">
              <a:buNone/>
            </a:pPr>
            <a:r>
              <a:rPr lang="fr-FR" sz="2200" b="1" dirty="0" err="1"/>
              <a:t>Minder</a:t>
            </a:r>
            <a:r>
              <a:rPr lang="fr-FR" sz="2200" b="1" dirty="0"/>
              <a:t> </a:t>
            </a:r>
            <a:r>
              <a:rPr lang="fr-FR" sz="2200" b="1" dirty="0" err="1"/>
              <a:t>subsidiërings-criteria</a:t>
            </a:r>
            <a:r>
              <a:rPr lang="fr-FR" sz="2200" b="1" dirty="0"/>
              <a:t>, </a:t>
            </a:r>
            <a:br>
              <a:rPr lang="fr-FR" sz="2200" dirty="0"/>
            </a:br>
            <a:r>
              <a:rPr lang="fr-FR" sz="2200" dirty="0"/>
              <a:t>dus </a:t>
            </a:r>
            <a:r>
              <a:rPr lang="fr-FR" sz="2200" dirty="0" err="1"/>
              <a:t>minder</a:t>
            </a:r>
            <a:r>
              <a:rPr lang="fr-FR" sz="2200" dirty="0"/>
              <a:t> </a:t>
            </a:r>
            <a:r>
              <a:rPr lang="fr-FR" sz="2200" dirty="0" err="1"/>
              <a:t>informatie</a:t>
            </a:r>
            <a:r>
              <a:rPr lang="fr-FR" sz="2200" dirty="0"/>
              <a:t> te </a:t>
            </a:r>
            <a:r>
              <a:rPr lang="fr-FR" sz="2200" dirty="0" err="1"/>
              <a:t>verstrekken</a:t>
            </a:r>
            <a:endParaRPr lang="fr-BE" sz="2200" b="1" dirty="0"/>
          </a:p>
        </p:txBody>
      </p:sp>
      <p:sp>
        <p:nvSpPr>
          <p:cNvPr id="7" name="Espace réservé du contenu 6">
            <a:extLst>
              <a:ext uri="{FF2B5EF4-FFF2-40B4-BE49-F238E27FC236}">
                <a16:creationId xmlns:a16="http://schemas.microsoft.com/office/drawing/2014/main" id="{73D2E08A-E02A-7452-2870-AED66586594C}"/>
              </a:ext>
            </a:extLst>
          </p:cNvPr>
          <p:cNvSpPr>
            <a:spLocks noGrp="1"/>
          </p:cNvSpPr>
          <p:nvPr>
            <p:ph idx="14"/>
          </p:nvPr>
        </p:nvSpPr>
        <p:spPr>
          <a:xfrm>
            <a:off x="9115095" y="4546170"/>
            <a:ext cx="2458230" cy="2008678"/>
          </a:xfrm>
        </p:spPr>
        <p:txBody>
          <a:bodyPr>
            <a:noAutofit/>
          </a:bodyPr>
          <a:lstStyle/>
          <a:p>
            <a:pPr marL="0" indent="0">
              <a:buNone/>
            </a:pPr>
            <a:r>
              <a:rPr lang="nl-NL" sz="2200" dirty="0"/>
              <a:t>Analyse en </a:t>
            </a:r>
            <a:r>
              <a:rPr lang="nl-NL" sz="2200" b="1" dirty="0"/>
              <a:t>toekenning van de subsidie na ontvangst van elke aanvraag</a:t>
            </a:r>
            <a:r>
              <a:rPr lang="nl-NL" sz="2200" dirty="0"/>
              <a:t>; geen wachttijd meer voor alle verenigingen</a:t>
            </a:r>
          </a:p>
        </p:txBody>
      </p:sp>
      <p:sp>
        <p:nvSpPr>
          <p:cNvPr id="8" name="Espace réservé du texte 7">
            <a:extLst>
              <a:ext uri="{FF2B5EF4-FFF2-40B4-BE49-F238E27FC236}">
                <a16:creationId xmlns:a16="http://schemas.microsoft.com/office/drawing/2014/main" id="{B77E0F88-8713-6E46-E6EA-64E278057B8D}"/>
              </a:ext>
            </a:extLst>
          </p:cNvPr>
          <p:cNvSpPr>
            <a:spLocks noGrp="1"/>
          </p:cNvSpPr>
          <p:nvPr>
            <p:ph type="body" sz="quarter" idx="15"/>
          </p:nvPr>
        </p:nvSpPr>
        <p:spPr>
          <a:xfrm>
            <a:off x="3821930" y="110391"/>
            <a:ext cx="2605367" cy="2513086"/>
          </a:xfrm>
          <a:solidFill>
            <a:schemeClr val="bg1"/>
          </a:solidFill>
        </p:spPr>
        <p:txBody>
          <a:bodyPr>
            <a:noAutofit/>
          </a:bodyPr>
          <a:lstStyle/>
          <a:p>
            <a:r>
              <a:rPr lang="fr-FR" sz="2200" b="1" dirty="0"/>
              <a:t>Subsidie </a:t>
            </a:r>
            <a:r>
              <a:rPr lang="fr-FR" sz="2200" b="1" dirty="0" err="1"/>
              <a:t>beschikbaar</a:t>
            </a:r>
            <a:r>
              <a:rPr lang="fr-FR" sz="2200" b="1" dirty="0"/>
              <a:t> </a:t>
            </a:r>
            <a:r>
              <a:rPr lang="fr-FR" sz="2200" b="1" dirty="0" err="1"/>
              <a:t>voor</a:t>
            </a:r>
            <a:r>
              <a:rPr lang="fr-FR" sz="2200" b="1" dirty="0"/>
              <a:t> </a:t>
            </a:r>
            <a:r>
              <a:rPr lang="fr-FR" sz="2200" b="1" dirty="0" err="1"/>
              <a:t>verenigingen</a:t>
            </a:r>
            <a:r>
              <a:rPr lang="fr-FR" sz="2200" b="1" dirty="0"/>
              <a:t> </a:t>
            </a:r>
            <a:r>
              <a:rPr lang="fr-FR" sz="2200" b="1" dirty="0" err="1"/>
              <a:t>zonder</a:t>
            </a:r>
            <a:r>
              <a:rPr lang="fr-FR" sz="2200" b="1" dirty="0"/>
              <a:t> </a:t>
            </a:r>
            <a:r>
              <a:rPr lang="fr-FR" sz="2200" b="1" dirty="0" err="1"/>
              <a:t>voorafgaande</a:t>
            </a:r>
            <a:r>
              <a:rPr lang="fr-FR" sz="2200" b="1" dirty="0"/>
              <a:t> </a:t>
            </a:r>
            <a:r>
              <a:rPr lang="fr-FR" sz="2200" b="1" dirty="0" err="1"/>
              <a:t>erkenning</a:t>
            </a:r>
            <a:r>
              <a:rPr lang="fr-FR" sz="2200" dirty="0"/>
              <a:t>, maar 2 </a:t>
            </a:r>
            <a:r>
              <a:rPr lang="fr-FR" sz="2200" dirty="0" err="1"/>
              <a:t>activiteits-seizoenen</a:t>
            </a:r>
            <a:r>
              <a:rPr lang="fr-FR" sz="2200" dirty="0"/>
              <a:t> te SAB</a:t>
            </a:r>
            <a:endParaRPr lang="fr-BE" sz="2200" dirty="0"/>
          </a:p>
        </p:txBody>
      </p:sp>
      <p:sp>
        <p:nvSpPr>
          <p:cNvPr id="9" name="Espace réservé du texte 8">
            <a:extLst>
              <a:ext uri="{FF2B5EF4-FFF2-40B4-BE49-F238E27FC236}">
                <a16:creationId xmlns:a16="http://schemas.microsoft.com/office/drawing/2014/main" id="{094A0DC2-BC49-5576-8EBF-47EDB24D62AE}"/>
              </a:ext>
            </a:extLst>
          </p:cNvPr>
          <p:cNvSpPr>
            <a:spLocks noGrp="1"/>
          </p:cNvSpPr>
          <p:nvPr>
            <p:ph type="body" sz="quarter" idx="16"/>
          </p:nvPr>
        </p:nvSpPr>
        <p:spPr>
          <a:xfrm>
            <a:off x="6558410" y="709780"/>
            <a:ext cx="2477419" cy="1623522"/>
          </a:xfrm>
        </p:spPr>
        <p:txBody>
          <a:bodyPr>
            <a:normAutofit/>
          </a:bodyPr>
          <a:lstStyle/>
          <a:p>
            <a:r>
              <a:rPr lang="fr-FR" dirty="0"/>
              <a:t> </a:t>
            </a:r>
            <a:endParaRPr lang="fr-BE" dirty="0"/>
          </a:p>
        </p:txBody>
      </p:sp>
      <p:sp>
        <p:nvSpPr>
          <p:cNvPr id="10" name="Espace réservé du texte 9">
            <a:extLst>
              <a:ext uri="{FF2B5EF4-FFF2-40B4-BE49-F238E27FC236}">
                <a16:creationId xmlns:a16="http://schemas.microsoft.com/office/drawing/2014/main" id="{1C941226-2C7E-F972-30FF-85FFAC5F13FF}"/>
              </a:ext>
            </a:extLst>
          </p:cNvPr>
          <p:cNvSpPr>
            <a:spLocks noGrp="1"/>
          </p:cNvSpPr>
          <p:nvPr>
            <p:ph type="body" sz="quarter" idx="17"/>
          </p:nvPr>
        </p:nvSpPr>
        <p:spPr>
          <a:xfrm>
            <a:off x="9184034" y="388288"/>
            <a:ext cx="2458230" cy="1194978"/>
          </a:xfrm>
        </p:spPr>
        <p:txBody>
          <a:bodyPr>
            <a:noAutofit/>
          </a:bodyPr>
          <a:lstStyle/>
          <a:p>
            <a:r>
              <a:rPr lang="nl-NL" sz="2200" dirty="0"/>
              <a:t>Informatie </a:t>
            </a:r>
            <a:r>
              <a:rPr lang="nl-NL" sz="2200" b="1" dirty="0"/>
              <a:t>per seizoen </a:t>
            </a:r>
            <a:r>
              <a:rPr lang="nl-NL" sz="2200" dirty="0"/>
              <a:t>om aan te sluiten bij de realiteit van meest van de verenigingen</a:t>
            </a:r>
          </a:p>
        </p:txBody>
      </p:sp>
      <p:sp>
        <p:nvSpPr>
          <p:cNvPr id="12" name="Espace réservé du contenu 11">
            <a:extLst>
              <a:ext uri="{FF2B5EF4-FFF2-40B4-BE49-F238E27FC236}">
                <a16:creationId xmlns:a16="http://schemas.microsoft.com/office/drawing/2014/main" id="{AC03FC74-1AB0-22C9-CEC9-749ECDABB391}"/>
              </a:ext>
            </a:extLst>
          </p:cNvPr>
          <p:cNvSpPr>
            <a:spLocks noGrp="1"/>
          </p:cNvSpPr>
          <p:nvPr>
            <p:ph idx="1"/>
          </p:nvPr>
        </p:nvSpPr>
        <p:spPr>
          <a:xfrm>
            <a:off x="3828841" y="2311829"/>
            <a:ext cx="2458230" cy="2234341"/>
          </a:xfrm>
        </p:spPr>
        <p:txBody>
          <a:bodyPr>
            <a:normAutofit/>
          </a:bodyPr>
          <a:lstStyle/>
          <a:p>
            <a:pPr marL="0" indent="0">
              <a:buNone/>
            </a:pPr>
            <a:r>
              <a:rPr lang="fr-FR" sz="2200" b="1" dirty="0" err="1"/>
              <a:t>Vrijstelling</a:t>
            </a:r>
            <a:r>
              <a:rPr lang="fr-FR" sz="2200" dirty="0"/>
              <a:t> van de </a:t>
            </a:r>
            <a:r>
              <a:rPr lang="fr-FR" sz="2200" dirty="0" err="1"/>
              <a:t>verplichting</a:t>
            </a:r>
            <a:r>
              <a:rPr lang="fr-FR" sz="2200" dirty="0"/>
              <a:t> om de </a:t>
            </a:r>
            <a:r>
              <a:rPr lang="fr-FR" sz="2200" b="1" dirty="0" err="1"/>
              <a:t>rekeningen</a:t>
            </a:r>
            <a:r>
              <a:rPr lang="fr-FR" sz="2200" dirty="0"/>
              <a:t> </a:t>
            </a:r>
            <a:r>
              <a:rPr lang="fr-FR" sz="2200" dirty="0" err="1"/>
              <a:t>door</a:t>
            </a:r>
            <a:r>
              <a:rPr lang="fr-FR" sz="2200" dirty="0"/>
              <a:t> te </a:t>
            </a:r>
            <a:r>
              <a:rPr lang="fr-FR" sz="2200" dirty="0" err="1"/>
              <a:t>geven</a:t>
            </a:r>
            <a:endParaRPr lang="fr-BE" sz="2200" b="1" dirty="0"/>
          </a:p>
        </p:txBody>
      </p:sp>
      <p:sp>
        <p:nvSpPr>
          <p:cNvPr id="14" name="Espace réservé du contenu 11">
            <a:extLst>
              <a:ext uri="{FF2B5EF4-FFF2-40B4-BE49-F238E27FC236}">
                <a16:creationId xmlns:a16="http://schemas.microsoft.com/office/drawing/2014/main" id="{87324FE8-37A2-1653-E660-FF54F27549B2}"/>
              </a:ext>
            </a:extLst>
          </p:cNvPr>
          <p:cNvSpPr txBox="1">
            <a:spLocks/>
          </p:cNvSpPr>
          <p:nvPr/>
        </p:nvSpPr>
        <p:spPr>
          <a:xfrm>
            <a:off x="4087277" y="3707057"/>
            <a:ext cx="2458230" cy="200867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endParaRPr lang="fr-BE"/>
          </a:p>
        </p:txBody>
      </p:sp>
      <p:sp>
        <p:nvSpPr>
          <p:cNvPr id="15" name="Espace réservé du contenu 4">
            <a:extLst>
              <a:ext uri="{FF2B5EF4-FFF2-40B4-BE49-F238E27FC236}">
                <a16:creationId xmlns:a16="http://schemas.microsoft.com/office/drawing/2014/main" id="{F086C897-5E24-0230-3C4B-8E12A7BCCFCC}"/>
              </a:ext>
            </a:extLst>
          </p:cNvPr>
          <p:cNvSpPr txBox="1">
            <a:spLocks/>
          </p:cNvSpPr>
          <p:nvPr/>
        </p:nvSpPr>
        <p:spPr>
          <a:xfrm>
            <a:off x="6568005" y="4427361"/>
            <a:ext cx="2458230" cy="2008678"/>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fr-FR" sz="2200" b="1" dirty="0" err="1"/>
              <a:t>Geen</a:t>
            </a:r>
            <a:r>
              <a:rPr lang="fr-FR" sz="2200" b="1" dirty="0"/>
              <a:t> </a:t>
            </a:r>
            <a:r>
              <a:rPr lang="fr-FR" sz="2200" b="1" dirty="0" err="1"/>
              <a:t>verplichte</a:t>
            </a:r>
            <a:r>
              <a:rPr lang="fr-FR" sz="2200" b="1" dirty="0"/>
              <a:t> </a:t>
            </a:r>
            <a:r>
              <a:rPr lang="fr-FR" sz="2200" b="1" dirty="0" err="1"/>
              <a:t>termijn</a:t>
            </a:r>
            <a:r>
              <a:rPr lang="fr-FR" sz="2200" b="1" dirty="0"/>
              <a:t> </a:t>
            </a:r>
            <a:r>
              <a:rPr lang="fr-FR" sz="2200" b="1" dirty="0" err="1"/>
              <a:t>meer</a:t>
            </a:r>
            <a:r>
              <a:rPr lang="fr-FR" sz="2200" b="1" dirty="0"/>
              <a:t> </a:t>
            </a:r>
            <a:r>
              <a:rPr lang="fr-FR" sz="2200" b="1" dirty="0" err="1"/>
              <a:t>voor</a:t>
            </a:r>
            <a:r>
              <a:rPr lang="fr-FR" sz="2200" b="1" dirty="0"/>
              <a:t> het </a:t>
            </a:r>
            <a:r>
              <a:rPr lang="fr-FR" sz="2200" b="1" dirty="0" err="1"/>
              <a:t>indienen</a:t>
            </a:r>
            <a:r>
              <a:rPr lang="fr-FR" sz="2200" b="1" dirty="0"/>
              <a:t> </a:t>
            </a:r>
            <a:r>
              <a:rPr lang="fr-FR" sz="2200" dirty="0"/>
              <a:t>van de </a:t>
            </a:r>
            <a:r>
              <a:rPr lang="fr-FR" sz="2200" dirty="0" err="1"/>
              <a:t>aanvraag</a:t>
            </a:r>
            <a:r>
              <a:rPr lang="fr-FR" sz="2200" dirty="0"/>
              <a:t>, </a:t>
            </a:r>
            <a:r>
              <a:rPr lang="fr-FR" sz="2200" dirty="0" err="1"/>
              <a:t>behalve</a:t>
            </a:r>
            <a:r>
              <a:rPr lang="fr-FR" sz="2200" dirty="0"/>
              <a:t> </a:t>
            </a:r>
            <a:r>
              <a:rPr lang="fr-FR" sz="2200" dirty="0" err="1"/>
              <a:t>voor</a:t>
            </a:r>
            <a:r>
              <a:rPr lang="fr-FR" sz="2200" dirty="0"/>
              <a:t> </a:t>
            </a:r>
            <a:r>
              <a:rPr lang="fr-FR" sz="2200" dirty="0" err="1"/>
              <a:t>jeugdbewegingen</a:t>
            </a:r>
            <a:r>
              <a:rPr lang="fr-FR" sz="2200" dirty="0"/>
              <a:t> (</a:t>
            </a:r>
            <a:r>
              <a:rPr lang="fr-FR" sz="2200" dirty="0" err="1"/>
              <a:t>april</a:t>
            </a:r>
            <a:r>
              <a:rPr lang="fr-FR" sz="2200" dirty="0"/>
              <a:t>)</a:t>
            </a:r>
            <a:endParaRPr lang="fr-BE" sz="2200" dirty="0"/>
          </a:p>
        </p:txBody>
      </p:sp>
      <p:sp>
        <p:nvSpPr>
          <p:cNvPr id="16" name="Espace réservé du contenu 6">
            <a:extLst>
              <a:ext uri="{FF2B5EF4-FFF2-40B4-BE49-F238E27FC236}">
                <a16:creationId xmlns:a16="http://schemas.microsoft.com/office/drawing/2014/main" id="{167910B3-2556-5920-024E-0EDEE7FBD674}"/>
              </a:ext>
            </a:extLst>
          </p:cNvPr>
          <p:cNvSpPr txBox="1">
            <a:spLocks/>
          </p:cNvSpPr>
          <p:nvPr/>
        </p:nvSpPr>
        <p:spPr>
          <a:xfrm>
            <a:off x="3848030" y="4331988"/>
            <a:ext cx="2458230" cy="200867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fr-FR" sz="2200" b="1" dirty="0" err="1"/>
              <a:t>Transparantie</a:t>
            </a:r>
            <a:r>
              <a:rPr lang="fr-FR" sz="2200" b="1" dirty="0"/>
              <a:t> van de </a:t>
            </a:r>
            <a:r>
              <a:rPr lang="fr-FR" sz="2200" b="1" dirty="0" err="1"/>
              <a:t>berekening</a:t>
            </a:r>
            <a:r>
              <a:rPr lang="fr-FR" sz="2200" dirty="0"/>
              <a:t> van de subsidie, die niet langer </a:t>
            </a:r>
            <a:r>
              <a:rPr lang="fr-FR" sz="2200" dirty="0" err="1"/>
              <a:t>afhankelijk</a:t>
            </a:r>
            <a:r>
              <a:rPr lang="fr-FR" sz="2200" dirty="0"/>
              <a:t> </a:t>
            </a:r>
            <a:r>
              <a:rPr lang="fr-FR" sz="2200" dirty="0" err="1"/>
              <a:t>is</a:t>
            </a:r>
            <a:r>
              <a:rPr lang="fr-FR" sz="2200" dirty="0"/>
              <a:t> van </a:t>
            </a:r>
            <a:r>
              <a:rPr lang="fr-FR" sz="2200" dirty="0" err="1"/>
              <a:t>andere</a:t>
            </a:r>
            <a:r>
              <a:rPr lang="fr-FR" sz="2200" dirty="0"/>
              <a:t> </a:t>
            </a:r>
            <a:r>
              <a:rPr lang="fr-FR" sz="2200" dirty="0" err="1"/>
              <a:t>verenigingen</a:t>
            </a:r>
            <a:endParaRPr lang="fr-BE" sz="2200" dirty="0"/>
          </a:p>
        </p:txBody>
      </p:sp>
      <p:sp>
        <p:nvSpPr>
          <p:cNvPr id="17" name="Espace réservé du contenu 11">
            <a:extLst>
              <a:ext uri="{FF2B5EF4-FFF2-40B4-BE49-F238E27FC236}">
                <a16:creationId xmlns:a16="http://schemas.microsoft.com/office/drawing/2014/main" id="{7416206F-7213-0FB0-07DE-F2BDDED764E7}"/>
              </a:ext>
            </a:extLst>
          </p:cNvPr>
          <p:cNvSpPr txBox="1">
            <a:spLocks/>
          </p:cNvSpPr>
          <p:nvPr/>
        </p:nvSpPr>
        <p:spPr>
          <a:xfrm>
            <a:off x="9184034" y="1633491"/>
            <a:ext cx="2566195" cy="280830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fr-FR" sz="2200" b="1" dirty="0"/>
              <a:t>Forfait per </a:t>
            </a:r>
            <a:r>
              <a:rPr lang="fr-FR" sz="2200" b="1" dirty="0" err="1"/>
              <a:t>Berchems</a:t>
            </a:r>
            <a:r>
              <a:rPr lang="fr-FR" sz="2200" b="1" dirty="0"/>
              <a:t> </a:t>
            </a:r>
            <a:r>
              <a:rPr lang="fr-FR" sz="2200" b="1" dirty="0" err="1"/>
              <a:t>lid</a:t>
            </a:r>
            <a:r>
              <a:rPr lang="fr-FR" sz="2200" b="1" dirty="0"/>
              <a:t> en </a:t>
            </a:r>
            <a:r>
              <a:rPr lang="fr-FR" sz="2200" b="1" dirty="0" err="1"/>
              <a:t>Berchemse</a:t>
            </a:r>
            <a:r>
              <a:rPr lang="fr-FR" sz="2200" b="1" dirty="0"/>
              <a:t> </a:t>
            </a:r>
            <a:r>
              <a:rPr lang="fr-FR" sz="2200" b="1" dirty="0" err="1"/>
              <a:t>activiteit</a:t>
            </a:r>
            <a:r>
              <a:rPr lang="fr-FR" sz="2200" b="1" dirty="0"/>
              <a:t> </a:t>
            </a:r>
            <a:r>
              <a:rPr lang="fr-FR" sz="2200" dirty="0"/>
              <a:t>(</a:t>
            </a:r>
            <a:r>
              <a:rPr lang="fr-FR" sz="2200" dirty="0" err="1"/>
              <a:t>geen</a:t>
            </a:r>
            <a:r>
              <a:rPr lang="fr-FR" sz="2200" dirty="0"/>
              <a:t> AV of  </a:t>
            </a:r>
            <a:r>
              <a:rPr lang="fr-FR" sz="2200" dirty="0" err="1"/>
              <a:t>beheersorgaan</a:t>
            </a:r>
            <a:r>
              <a:rPr lang="fr-FR" sz="2200" dirty="0"/>
              <a:t>)</a:t>
            </a:r>
            <a:r>
              <a:rPr lang="fr-FR" sz="2200" b="1" dirty="0"/>
              <a:t> </a:t>
            </a:r>
            <a:r>
              <a:rPr lang="fr-BE" sz="2200" dirty="0"/>
              <a:t>met min. subsidie 50€</a:t>
            </a:r>
            <a:endParaRPr lang="fr-FR" sz="2200" dirty="0"/>
          </a:p>
        </p:txBody>
      </p:sp>
      <p:sp>
        <p:nvSpPr>
          <p:cNvPr id="4" name="ZoneTexte 3">
            <a:extLst>
              <a:ext uri="{FF2B5EF4-FFF2-40B4-BE49-F238E27FC236}">
                <a16:creationId xmlns:a16="http://schemas.microsoft.com/office/drawing/2014/main" id="{3BD900F1-6ED7-4A53-B55F-CD8BCDB088CC}"/>
              </a:ext>
            </a:extLst>
          </p:cNvPr>
          <p:cNvSpPr txBox="1"/>
          <p:nvPr/>
        </p:nvSpPr>
        <p:spPr>
          <a:xfrm>
            <a:off x="6545507" y="324624"/>
            <a:ext cx="2377671" cy="1446550"/>
          </a:xfrm>
          <a:prstGeom prst="rect">
            <a:avLst/>
          </a:prstGeom>
          <a:noFill/>
          <a:ln>
            <a:noFill/>
          </a:ln>
        </p:spPr>
        <p:txBody>
          <a:bodyPr wrap="square" rtlCol="0">
            <a:spAutoFit/>
          </a:bodyPr>
          <a:lstStyle/>
          <a:p>
            <a:r>
              <a:rPr lang="fr-FR" sz="2200" b="1" dirty="0" err="1">
                <a:solidFill>
                  <a:schemeClr val="tx1">
                    <a:lumMod val="75000"/>
                    <a:lumOff val="25000"/>
                  </a:schemeClr>
                </a:solidFill>
              </a:rPr>
              <a:t>Geen</a:t>
            </a:r>
            <a:r>
              <a:rPr lang="fr-FR" sz="2200" b="1" dirty="0">
                <a:solidFill>
                  <a:schemeClr val="tx1">
                    <a:lumMod val="75000"/>
                    <a:lumOff val="25000"/>
                  </a:schemeClr>
                </a:solidFill>
              </a:rPr>
              <a:t> </a:t>
            </a:r>
            <a:r>
              <a:rPr lang="fr-FR" sz="2200" b="1" dirty="0" err="1">
                <a:solidFill>
                  <a:schemeClr val="tx1">
                    <a:lumMod val="75000"/>
                    <a:lumOff val="25000"/>
                  </a:schemeClr>
                </a:solidFill>
              </a:rPr>
              <a:t>jaarverslag</a:t>
            </a:r>
            <a:r>
              <a:rPr lang="fr-FR" sz="2200" b="1" dirty="0">
                <a:solidFill>
                  <a:schemeClr val="tx1">
                    <a:lumMod val="75000"/>
                    <a:lumOff val="25000"/>
                  </a:schemeClr>
                </a:solidFill>
              </a:rPr>
              <a:t> </a:t>
            </a:r>
            <a:r>
              <a:rPr lang="fr-FR" sz="2200" b="1" dirty="0" err="1">
                <a:solidFill>
                  <a:schemeClr val="tx1">
                    <a:lumMod val="75000"/>
                    <a:lumOff val="25000"/>
                  </a:schemeClr>
                </a:solidFill>
              </a:rPr>
              <a:t>meer</a:t>
            </a:r>
            <a:r>
              <a:rPr lang="fr-FR" sz="2200" dirty="0">
                <a:solidFill>
                  <a:schemeClr val="tx1">
                    <a:lumMod val="75000"/>
                    <a:lumOff val="25000"/>
                  </a:schemeClr>
                </a:solidFill>
              </a:rPr>
              <a:t> </a:t>
            </a:r>
            <a:r>
              <a:rPr lang="fr-FR" sz="2200" dirty="0" err="1">
                <a:solidFill>
                  <a:schemeClr val="tx1">
                    <a:lumMod val="75000"/>
                    <a:lumOff val="25000"/>
                  </a:schemeClr>
                </a:solidFill>
              </a:rPr>
              <a:t>nodig</a:t>
            </a:r>
            <a:r>
              <a:rPr lang="fr-FR" sz="2200" dirty="0">
                <a:solidFill>
                  <a:schemeClr val="tx1">
                    <a:lumMod val="75000"/>
                    <a:lumOff val="25000"/>
                  </a:schemeClr>
                </a:solidFill>
              </a:rPr>
              <a:t> om </a:t>
            </a:r>
            <a:r>
              <a:rPr lang="fr-FR" sz="2200" dirty="0" err="1">
                <a:solidFill>
                  <a:schemeClr val="tx1">
                    <a:lumMod val="75000"/>
                    <a:lumOff val="25000"/>
                  </a:schemeClr>
                </a:solidFill>
              </a:rPr>
              <a:t>erkenning</a:t>
            </a:r>
            <a:r>
              <a:rPr lang="fr-FR" sz="2200" dirty="0">
                <a:solidFill>
                  <a:schemeClr val="tx1">
                    <a:lumMod val="75000"/>
                    <a:lumOff val="25000"/>
                  </a:schemeClr>
                </a:solidFill>
              </a:rPr>
              <a:t> te </a:t>
            </a:r>
            <a:r>
              <a:rPr lang="fr-FR" sz="2200" dirty="0" err="1">
                <a:solidFill>
                  <a:schemeClr val="tx1">
                    <a:lumMod val="75000"/>
                    <a:lumOff val="25000"/>
                  </a:schemeClr>
                </a:solidFill>
              </a:rPr>
              <a:t>behouden</a:t>
            </a:r>
            <a:endParaRPr lang="fr-BE" sz="2200" dirty="0">
              <a:solidFill>
                <a:schemeClr val="tx1">
                  <a:lumMod val="75000"/>
                  <a:lumOff val="25000"/>
                </a:schemeClr>
              </a:solidFill>
            </a:endParaRPr>
          </a:p>
        </p:txBody>
      </p:sp>
    </p:spTree>
    <p:extLst>
      <p:ext uri="{BB962C8B-B14F-4D97-AF65-F5344CB8AC3E}">
        <p14:creationId xmlns:p14="http://schemas.microsoft.com/office/powerpoint/2010/main" val="3081947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C628A1-B7FC-DD56-E47C-4C2EDA8649DF}"/>
              </a:ext>
            </a:extLst>
          </p:cNvPr>
          <p:cNvSpPr>
            <a:spLocks noGrp="1"/>
          </p:cNvSpPr>
          <p:nvPr>
            <p:ph type="title"/>
          </p:nvPr>
        </p:nvSpPr>
        <p:spPr>
          <a:xfrm>
            <a:off x="-5873" y="793158"/>
            <a:ext cx="3421934" cy="5276918"/>
          </a:xfrm>
          <a:solidFill>
            <a:srgbClr val="00B050"/>
          </a:solidFill>
          <a:ln>
            <a:solidFill>
              <a:srgbClr val="00B050"/>
            </a:solidFill>
          </a:ln>
        </p:spPr>
        <p:txBody>
          <a:bodyPr>
            <a:normAutofit/>
          </a:bodyPr>
          <a:lstStyle/>
          <a:p>
            <a:pPr algn="ctr"/>
            <a:r>
              <a:rPr lang="fr-FR" sz="4400" b="1" err="1"/>
              <a:t>Doelgroep</a:t>
            </a:r>
            <a:endParaRPr lang="fr-BE" sz="4400" b="1"/>
          </a:p>
        </p:txBody>
      </p:sp>
      <p:sp>
        <p:nvSpPr>
          <p:cNvPr id="3" name="Espace réservé du contenu 2">
            <a:extLst>
              <a:ext uri="{FF2B5EF4-FFF2-40B4-BE49-F238E27FC236}">
                <a16:creationId xmlns:a16="http://schemas.microsoft.com/office/drawing/2014/main" id="{15E29773-A0BF-317E-60F9-793A2CF53591}"/>
              </a:ext>
            </a:extLst>
          </p:cNvPr>
          <p:cNvSpPr>
            <a:spLocks noGrp="1"/>
          </p:cNvSpPr>
          <p:nvPr>
            <p:ph idx="1"/>
          </p:nvPr>
        </p:nvSpPr>
        <p:spPr>
          <a:xfrm>
            <a:off x="3423570" y="1970"/>
            <a:ext cx="8321614" cy="6853784"/>
          </a:xfrm>
        </p:spPr>
        <p:txBody>
          <a:bodyPr>
            <a:normAutofit/>
          </a:bodyPr>
          <a:lstStyle/>
          <a:p>
            <a:endParaRPr lang="fr-FR" dirty="0"/>
          </a:p>
          <a:p>
            <a:r>
              <a:rPr lang="fr-FR" sz="2400" dirty="0" err="1"/>
              <a:t>Vzw</a:t>
            </a:r>
            <a:r>
              <a:rPr lang="fr-FR" sz="2400" dirty="0"/>
              <a:t> of </a:t>
            </a:r>
            <a:r>
              <a:rPr lang="fr-FR" sz="2400" dirty="0" err="1"/>
              <a:t>feitelijke</a:t>
            </a:r>
            <a:r>
              <a:rPr lang="fr-FR" sz="2400" dirty="0"/>
              <a:t> </a:t>
            </a:r>
            <a:r>
              <a:rPr lang="fr-FR" sz="2400" dirty="0" err="1"/>
              <a:t>vereniging</a:t>
            </a:r>
            <a:r>
              <a:rPr lang="fr-FR" sz="2400" dirty="0"/>
              <a:t> (</a:t>
            </a:r>
            <a:r>
              <a:rPr lang="fr-FR" sz="2400" dirty="0" err="1"/>
              <a:t>zonder</a:t>
            </a:r>
            <a:r>
              <a:rPr lang="fr-FR" sz="2400" dirty="0"/>
              <a:t> </a:t>
            </a:r>
            <a:r>
              <a:rPr lang="fr-FR" sz="2400" dirty="0" err="1"/>
              <a:t>winstoogmerk</a:t>
            </a:r>
            <a:r>
              <a:rPr lang="fr-BE" sz="2400" dirty="0"/>
              <a:t>)</a:t>
            </a:r>
          </a:p>
          <a:p>
            <a:r>
              <a:rPr lang="fr-FR" sz="2400" dirty="0"/>
              <a:t>Met </a:t>
            </a:r>
            <a:r>
              <a:rPr lang="fr-FR" sz="2400" dirty="0" err="1"/>
              <a:t>uitz</a:t>
            </a:r>
            <a:r>
              <a:rPr lang="fr-FR" sz="2400" dirty="0"/>
              <a:t>. van </a:t>
            </a:r>
            <a:r>
              <a:rPr lang="fr-FR" sz="2400" dirty="0" err="1"/>
              <a:t>sportvereningen</a:t>
            </a:r>
            <a:r>
              <a:rPr lang="fr-FR" sz="2400" dirty="0"/>
              <a:t> (</a:t>
            </a:r>
            <a:r>
              <a:rPr lang="fr-FR" sz="2400" dirty="0" err="1"/>
              <a:t>begrotingslijn</a:t>
            </a:r>
            <a:r>
              <a:rPr lang="fr-FR" sz="2400" dirty="0"/>
              <a:t> subsidies </a:t>
            </a:r>
            <a:r>
              <a:rPr lang="fr-FR" sz="2400" dirty="0" err="1"/>
              <a:t>aan</a:t>
            </a:r>
            <a:r>
              <a:rPr lang="fr-FR" sz="2400" dirty="0"/>
              <a:t> </a:t>
            </a:r>
            <a:r>
              <a:rPr lang="fr-FR" sz="2400" dirty="0" err="1"/>
              <a:t>sportverenigignen</a:t>
            </a:r>
            <a:r>
              <a:rPr lang="fr-FR" sz="2400" dirty="0"/>
              <a:t> niet </a:t>
            </a:r>
            <a:r>
              <a:rPr lang="fr-FR" sz="2400" dirty="0" err="1"/>
              <a:t>hernomen</a:t>
            </a:r>
            <a:r>
              <a:rPr lang="fr-FR" sz="2400" dirty="0"/>
              <a:t> in </a:t>
            </a:r>
            <a:r>
              <a:rPr lang="fr-FR" sz="2400" dirty="0" err="1"/>
              <a:t>huidig</a:t>
            </a:r>
            <a:r>
              <a:rPr lang="fr-FR" sz="2400" dirty="0"/>
              <a:t> </a:t>
            </a:r>
            <a:r>
              <a:rPr lang="fr-FR" sz="2400" dirty="0" err="1"/>
              <a:t>driejarenplan</a:t>
            </a:r>
            <a:r>
              <a:rPr lang="fr-FR" sz="2400" dirty="0"/>
              <a:t> om de </a:t>
            </a:r>
            <a:r>
              <a:rPr lang="fr-FR" sz="2400" dirty="0" err="1"/>
              <a:t>sportcheques</a:t>
            </a:r>
            <a:r>
              <a:rPr lang="fr-FR" sz="2400" dirty="0"/>
              <a:t> te </a:t>
            </a:r>
            <a:r>
              <a:rPr lang="fr-FR" sz="2400" dirty="0" err="1"/>
              <a:t>versterken</a:t>
            </a:r>
            <a:r>
              <a:rPr lang="fr-FR" sz="2400" dirty="0"/>
              <a:t>) </a:t>
            </a:r>
          </a:p>
          <a:p>
            <a:r>
              <a:rPr lang="fr-BE" sz="2400" b="1" dirty="0" err="1"/>
              <a:t>Maatschappelijke</a:t>
            </a:r>
            <a:r>
              <a:rPr lang="fr-BE" sz="2400" b="1" dirty="0"/>
              <a:t> </a:t>
            </a:r>
            <a:r>
              <a:rPr lang="fr-BE" sz="2400" b="1" dirty="0" err="1"/>
              <a:t>zetel</a:t>
            </a:r>
            <a:r>
              <a:rPr lang="fr-BE" sz="2400" b="1" dirty="0"/>
              <a:t> te SAB</a:t>
            </a:r>
          </a:p>
          <a:p>
            <a:r>
              <a:rPr lang="fr-BE" sz="2400" b="1" dirty="0" err="1"/>
              <a:t>Actief</a:t>
            </a:r>
            <a:r>
              <a:rPr lang="fr-BE" sz="2400" b="1" dirty="0"/>
              <a:t> </a:t>
            </a:r>
            <a:r>
              <a:rPr lang="fr-BE" sz="2400" b="1" dirty="0" err="1"/>
              <a:t>sinds</a:t>
            </a:r>
            <a:r>
              <a:rPr lang="fr-BE" sz="2400" b="1" dirty="0"/>
              <a:t> 2 </a:t>
            </a:r>
            <a:r>
              <a:rPr lang="fr-BE" sz="2400" b="1" dirty="0" err="1"/>
              <a:t>seizoenen</a:t>
            </a:r>
            <a:r>
              <a:rPr lang="fr-BE" sz="2400" b="1" dirty="0"/>
              <a:t> te SAB </a:t>
            </a:r>
            <a:r>
              <a:rPr lang="fr-BE" sz="2400" b="1" dirty="0" err="1"/>
              <a:t>voorafgaand</a:t>
            </a:r>
            <a:r>
              <a:rPr lang="fr-BE" sz="2400" b="1" dirty="0"/>
              <a:t> op de </a:t>
            </a:r>
            <a:r>
              <a:rPr lang="fr-BE" sz="2400" b="1" dirty="0" err="1"/>
              <a:t>subsidieaanvraag</a:t>
            </a:r>
            <a:r>
              <a:rPr lang="fr-BE" sz="2400" b="1" dirty="0"/>
              <a:t> </a:t>
            </a:r>
          </a:p>
          <a:p>
            <a:r>
              <a:rPr lang="fr-BE" sz="2400" b="1" dirty="0" err="1"/>
              <a:t>Activiteiten</a:t>
            </a:r>
            <a:r>
              <a:rPr lang="fr-BE" sz="2400" b="1" dirty="0"/>
              <a:t> in SAB of </a:t>
            </a:r>
            <a:r>
              <a:rPr lang="fr-BE" sz="2400" b="1" dirty="0" err="1"/>
              <a:t>vanuit</a:t>
            </a:r>
            <a:r>
              <a:rPr lang="fr-BE" sz="2400" b="1" dirty="0"/>
              <a:t> SAB maar </a:t>
            </a:r>
            <a:r>
              <a:rPr lang="fr-BE" sz="2400" b="1" dirty="0" err="1"/>
              <a:t>waarvoor</a:t>
            </a:r>
            <a:r>
              <a:rPr lang="fr-BE" sz="2400" b="1" dirty="0"/>
              <a:t> de </a:t>
            </a:r>
            <a:r>
              <a:rPr lang="fr-BE" sz="2400" b="1" dirty="0" err="1"/>
              <a:t>vereniging</a:t>
            </a:r>
            <a:r>
              <a:rPr lang="fr-BE" sz="2400" b="1" dirty="0"/>
              <a:t> de </a:t>
            </a:r>
            <a:r>
              <a:rPr lang="fr-BE" sz="2400" b="1" dirty="0" err="1"/>
              <a:t>deelname</a:t>
            </a:r>
            <a:r>
              <a:rPr lang="fr-BE" sz="2400" b="1" dirty="0"/>
              <a:t> van Berchemnaren </a:t>
            </a:r>
            <a:r>
              <a:rPr lang="fr-BE" sz="2400" b="1" dirty="0" err="1"/>
              <a:t>heeft</a:t>
            </a:r>
            <a:r>
              <a:rPr lang="fr-BE" sz="2400" b="1" dirty="0"/>
              <a:t> </a:t>
            </a:r>
            <a:r>
              <a:rPr lang="fr-BE" sz="2400" b="1" dirty="0" err="1"/>
              <a:t>aangemoedigd</a:t>
            </a:r>
            <a:endParaRPr lang="fr-BE" sz="2400" b="1" dirty="0"/>
          </a:p>
          <a:p>
            <a:r>
              <a:rPr lang="nl-NL" sz="2400" dirty="0"/>
              <a:t>Die geen subsidie ontvangt van een andere </a:t>
            </a:r>
            <a:r>
              <a:rPr lang="nl-NL" sz="2400" u="sng" dirty="0"/>
              <a:t>lokale</a:t>
            </a:r>
            <a:r>
              <a:rPr lang="nl-NL" sz="2400" dirty="0"/>
              <a:t> overheid</a:t>
            </a:r>
          </a:p>
          <a:p>
            <a:r>
              <a:rPr lang="fr-BE" sz="2400" dirty="0"/>
              <a:t>Die niet </a:t>
            </a:r>
            <a:r>
              <a:rPr lang="fr-BE" sz="2400" dirty="0" err="1"/>
              <a:t>een</a:t>
            </a:r>
            <a:r>
              <a:rPr lang="fr-BE" sz="2400" dirty="0"/>
              <a:t> in de </a:t>
            </a:r>
            <a:r>
              <a:rPr lang="fr-BE" sz="2400" dirty="0" err="1"/>
              <a:t>gemeentelijke</a:t>
            </a:r>
            <a:r>
              <a:rPr lang="fr-BE" sz="2400" dirty="0"/>
              <a:t> </a:t>
            </a:r>
            <a:r>
              <a:rPr lang="fr-BE" sz="2400" dirty="0" err="1"/>
              <a:t>begroting</a:t>
            </a:r>
            <a:r>
              <a:rPr lang="fr-BE" sz="2400" dirty="0"/>
              <a:t> </a:t>
            </a:r>
            <a:r>
              <a:rPr lang="fr-BE" sz="2400" dirty="0" err="1"/>
              <a:t>individueel</a:t>
            </a:r>
            <a:r>
              <a:rPr lang="fr-BE" sz="2400" dirty="0"/>
              <a:t> </a:t>
            </a:r>
            <a:r>
              <a:rPr lang="fr-BE" sz="2400" dirty="0" err="1"/>
              <a:t>toegekende</a:t>
            </a:r>
            <a:r>
              <a:rPr lang="fr-BE" sz="2400" dirty="0"/>
              <a:t> </a:t>
            </a:r>
            <a:r>
              <a:rPr lang="fr-BE" sz="2400" dirty="0" err="1"/>
              <a:t>subiside</a:t>
            </a:r>
            <a:r>
              <a:rPr lang="fr-BE" sz="2400" dirty="0"/>
              <a:t> </a:t>
            </a:r>
            <a:r>
              <a:rPr lang="fr-BE" sz="2400" dirty="0" err="1"/>
              <a:t>ontvangt</a:t>
            </a:r>
            <a:endParaRPr lang="fr-BE" sz="2400" dirty="0"/>
          </a:p>
          <a:p>
            <a:r>
              <a:rPr lang="fr-BE" sz="2400" dirty="0"/>
              <a:t>Die </a:t>
            </a:r>
            <a:r>
              <a:rPr lang="fr-BE" sz="2400" dirty="0" err="1"/>
              <a:t>geen</a:t>
            </a:r>
            <a:r>
              <a:rPr lang="fr-BE" sz="2400" dirty="0"/>
              <a:t> </a:t>
            </a:r>
            <a:r>
              <a:rPr lang="fr-BE" sz="2400" dirty="0" err="1"/>
              <a:t>personeel</a:t>
            </a:r>
            <a:r>
              <a:rPr lang="fr-BE" sz="2400" dirty="0"/>
              <a:t> in </a:t>
            </a:r>
            <a:r>
              <a:rPr lang="fr-BE" sz="2400" dirty="0" err="1"/>
              <a:t>dienst</a:t>
            </a:r>
            <a:r>
              <a:rPr lang="fr-BE" sz="2400" dirty="0"/>
              <a:t> </a:t>
            </a:r>
            <a:r>
              <a:rPr lang="fr-BE" sz="2400" dirty="0" err="1"/>
              <a:t>heeft</a:t>
            </a:r>
            <a:r>
              <a:rPr lang="fr-BE" sz="2400" dirty="0"/>
              <a:t> </a:t>
            </a:r>
            <a:r>
              <a:rPr lang="fr-BE" sz="2400" dirty="0" err="1"/>
              <a:t>dat</a:t>
            </a:r>
            <a:r>
              <a:rPr lang="fr-BE" sz="2400" dirty="0"/>
              <a:t> </a:t>
            </a:r>
            <a:r>
              <a:rPr lang="fr-BE" sz="2400" dirty="0" err="1"/>
              <a:t>door</a:t>
            </a:r>
            <a:r>
              <a:rPr lang="fr-BE" sz="2400" dirty="0"/>
              <a:t> de </a:t>
            </a:r>
            <a:r>
              <a:rPr lang="fr-BE" sz="2400" dirty="0" err="1"/>
              <a:t>vereniging</a:t>
            </a:r>
            <a:r>
              <a:rPr lang="fr-BE" sz="2400" dirty="0"/>
              <a:t> </a:t>
            </a:r>
            <a:r>
              <a:rPr lang="fr-BE" sz="2400" dirty="0" err="1"/>
              <a:t>wordt</a:t>
            </a:r>
            <a:r>
              <a:rPr lang="fr-BE" sz="2400" dirty="0"/>
              <a:t> </a:t>
            </a:r>
            <a:r>
              <a:rPr lang="fr-BE" sz="2400" dirty="0" err="1"/>
              <a:t>betaald</a:t>
            </a:r>
            <a:r>
              <a:rPr lang="fr-BE" sz="2400" dirty="0"/>
              <a:t> (</a:t>
            </a:r>
            <a:r>
              <a:rPr lang="fr-BE" sz="2400" u="sng" dirty="0" err="1"/>
              <a:t>vrijwilligersvergoeding</a:t>
            </a:r>
            <a:r>
              <a:rPr lang="fr-BE" sz="2400" u="sng" dirty="0"/>
              <a:t> </a:t>
            </a:r>
            <a:r>
              <a:rPr lang="fr-BE" sz="2400" u="sng" dirty="0" err="1"/>
              <a:t>is</a:t>
            </a:r>
            <a:r>
              <a:rPr lang="fr-BE" sz="2400" u="sng" dirty="0"/>
              <a:t> </a:t>
            </a:r>
            <a:r>
              <a:rPr lang="fr-BE" sz="2400" u="sng" dirty="0" err="1"/>
              <a:t>toegelaten</a:t>
            </a:r>
            <a:r>
              <a:rPr lang="fr-BE" sz="2400" dirty="0"/>
              <a:t>)</a:t>
            </a:r>
            <a:endParaRPr lang="fr-BE" dirty="0"/>
          </a:p>
          <a:p>
            <a:endParaRPr lang="fr-FR" dirty="0"/>
          </a:p>
        </p:txBody>
      </p:sp>
    </p:spTree>
    <p:extLst>
      <p:ext uri="{BB962C8B-B14F-4D97-AF65-F5344CB8AC3E}">
        <p14:creationId xmlns:p14="http://schemas.microsoft.com/office/powerpoint/2010/main" val="21400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850FB-DD4E-48FF-88F7-A4469C36BD1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0FF3305-8B8A-9A9D-3071-F2EB39F6E292}"/>
              </a:ext>
            </a:extLst>
          </p:cNvPr>
          <p:cNvSpPr>
            <a:spLocks noGrp="1"/>
          </p:cNvSpPr>
          <p:nvPr>
            <p:ph type="title"/>
          </p:nvPr>
        </p:nvSpPr>
        <p:spPr>
          <a:xfrm>
            <a:off x="-5874" y="807536"/>
            <a:ext cx="3421935" cy="5305672"/>
          </a:xfrm>
          <a:solidFill>
            <a:srgbClr val="00B050"/>
          </a:solidFill>
        </p:spPr>
        <p:txBody>
          <a:bodyPr/>
          <a:lstStyle/>
          <a:p>
            <a:pPr algn="ctr"/>
            <a:r>
              <a:rPr lang="fr-FR" sz="4400" b="1" dirty="0"/>
              <a:t>2 </a:t>
            </a:r>
            <a:r>
              <a:rPr lang="fr-FR" sz="4400" b="1" err="1"/>
              <a:t>Categorieën</a:t>
            </a:r>
            <a:endParaRPr lang="fr-BE" sz="4400" b="1" err="1"/>
          </a:p>
        </p:txBody>
      </p:sp>
      <p:sp>
        <p:nvSpPr>
          <p:cNvPr id="3" name="Espace réservé du contenu 2">
            <a:extLst>
              <a:ext uri="{FF2B5EF4-FFF2-40B4-BE49-F238E27FC236}">
                <a16:creationId xmlns:a16="http://schemas.microsoft.com/office/drawing/2014/main" id="{0CC01119-EB6B-3338-A7C8-BE4D6FF3E850}"/>
              </a:ext>
            </a:extLst>
          </p:cNvPr>
          <p:cNvSpPr>
            <a:spLocks noGrp="1"/>
          </p:cNvSpPr>
          <p:nvPr>
            <p:ph sz="half" idx="1"/>
          </p:nvPr>
        </p:nvSpPr>
        <p:spPr>
          <a:xfrm>
            <a:off x="3412274" y="-5711"/>
            <a:ext cx="3920418" cy="6863711"/>
          </a:xfrm>
        </p:spPr>
        <p:txBody>
          <a:bodyPr>
            <a:normAutofit/>
          </a:bodyPr>
          <a:lstStyle/>
          <a:p>
            <a:pPr marL="0" indent="0" algn="ctr">
              <a:buNone/>
            </a:pPr>
            <a:r>
              <a:rPr lang="fr-BE" sz="2800" b="1" u="sng" err="1"/>
              <a:t>Jeugdbewegingen</a:t>
            </a:r>
            <a:endParaRPr lang="fr-BE" sz="2800" b="1" u="sng"/>
          </a:p>
          <a:p>
            <a:r>
              <a:rPr lang="fr-BE" sz="2800" err="1"/>
              <a:t>Jeugdbewegingen</a:t>
            </a:r>
            <a:r>
              <a:rPr lang="fr-BE" sz="2800" dirty="0"/>
              <a:t> en </a:t>
            </a:r>
            <a:r>
              <a:rPr lang="fr-BE" sz="2800" err="1"/>
              <a:t>jeugdhuis</a:t>
            </a:r>
            <a:r>
              <a:rPr lang="fr-BE" sz="2800" dirty="0"/>
              <a:t> De </a:t>
            </a:r>
            <a:r>
              <a:rPr lang="fr-BE" sz="2800" err="1"/>
              <a:t>Kuub</a:t>
            </a:r>
            <a:endParaRPr lang="fr-BE" sz="2800"/>
          </a:p>
          <a:p>
            <a:r>
              <a:rPr lang="fr-BE" sz="2800" dirty="0"/>
              <a:t>2026: 11.000€ na </a:t>
            </a:r>
            <a:r>
              <a:rPr lang="fr-BE" sz="2800" err="1"/>
              <a:t>samenvoeging</a:t>
            </a:r>
            <a:r>
              <a:rPr lang="fr-BE" sz="2800" dirty="0"/>
              <a:t> van </a:t>
            </a:r>
            <a:r>
              <a:rPr lang="fr-BE" sz="2800" err="1"/>
              <a:t>jeugdsubsidie</a:t>
            </a:r>
            <a:r>
              <a:rPr lang="fr-BE" sz="2800" dirty="0"/>
              <a:t> en </a:t>
            </a:r>
            <a:r>
              <a:rPr lang="fr-BE" sz="2800" err="1"/>
              <a:t>kampsubsidie</a:t>
            </a:r>
            <a:r>
              <a:rPr lang="fr-BE" sz="2800" dirty="0"/>
              <a:t> (</a:t>
            </a:r>
            <a:r>
              <a:rPr lang="fr-BE" sz="2800" err="1"/>
              <a:t>afgeschaft</a:t>
            </a:r>
            <a:r>
              <a:rPr lang="fr-BE" sz="2800" dirty="0"/>
              <a:t>) </a:t>
            </a:r>
          </a:p>
          <a:p>
            <a:r>
              <a:rPr lang="fr-BE" sz="2800" err="1"/>
              <a:t>Zelfde</a:t>
            </a:r>
            <a:r>
              <a:rPr lang="fr-BE" sz="2800" dirty="0"/>
              <a:t> </a:t>
            </a:r>
            <a:r>
              <a:rPr lang="fr-BE" sz="2800" err="1"/>
              <a:t>berekening</a:t>
            </a:r>
            <a:r>
              <a:rPr lang="fr-BE" sz="2800" dirty="0"/>
              <a:t> </a:t>
            </a:r>
            <a:r>
              <a:rPr lang="fr-BE" sz="2800" err="1"/>
              <a:t>als</a:t>
            </a:r>
            <a:r>
              <a:rPr lang="fr-BE" sz="2800" dirty="0"/>
              <a:t> </a:t>
            </a:r>
            <a:r>
              <a:rPr lang="fr-BE" sz="2800" err="1"/>
              <a:t>voordien</a:t>
            </a:r>
            <a:r>
              <a:rPr lang="fr-BE" sz="2800" dirty="0"/>
              <a:t>: 10% van het budget per </a:t>
            </a:r>
            <a:r>
              <a:rPr lang="fr-BE" sz="2800" err="1"/>
              <a:t>vereniging</a:t>
            </a:r>
            <a:r>
              <a:rPr lang="fr-BE" sz="2800" dirty="0"/>
              <a:t> + saldo op basis van het </a:t>
            </a:r>
            <a:r>
              <a:rPr lang="fr-BE" sz="2800" err="1"/>
              <a:t>aantal</a:t>
            </a:r>
            <a:r>
              <a:rPr lang="fr-BE" sz="2800" dirty="0"/>
              <a:t> Berchemse </a:t>
            </a:r>
            <a:r>
              <a:rPr lang="fr-BE" sz="2800" err="1"/>
              <a:t>leden</a:t>
            </a:r>
            <a:endParaRPr lang="fr-BE" sz="2800"/>
          </a:p>
          <a:p>
            <a:r>
              <a:rPr lang="fr-BE" sz="2800" err="1"/>
              <a:t>Indienen</a:t>
            </a:r>
            <a:r>
              <a:rPr lang="fr-BE" sz="2800" dirty="0"/>
              <a:t> </a:t>
            </a:r>
            <a:r>
              <a:rPr lang="fr-BE" sz="2800" err="1"/>
              <a:t>formulier</a:t>
            </a:r>
            <a:r>
              <a:rPr lang="fr-BE" sz="2800" dirty="0"/>
              <a:t> </a:t>
            </a:r>
            <a:r>
              <a:rPr lang="fr-BE" sz="2800" err="1"/>
              <a:t>voor</a:t>
            </a:r>
            <a:r>
              <a:rPr lang="fr-BE" sz="2800" dirty="0"/>
              <a:t> 30.04</a:t>
            </a:r>
            <a:br>
              <a:rPr lang="fr-BE" sz="2400" dirty="0"/>
            </a:br>
            <a:endParaRPr lang="fr-FR" dirty="0"/>
          </a:p>
        </p:txBody>
      </p:sp>
      <p:sp>
        <p:nvSpPr>
          <p:cNvPr id="4" name="Espace réservé du contenu 3">
            <a:extLst>
              <a:ext uri="{FF2B5EF4-FFF2-40B4-BE49-F238E27FC236}">
                <a16:creationId xmlns:a16="http://schemas.microsoft.com/office/drawing/2014/main" id="{7BDAE545-D832-0529-ACA8-D3EBACEC77C7}"/>
              </a:ext>
            </a:extLst>
          </p:cNvPr>
          <p:cNvSpPr>
            <a:spLocks noGrp="1"/>
          </p:cNvSpPr>
          <p:nvPr>
            <p:ph sz="half" idx="2"/>
          </p:nvPr>
        </p:nvSpPr>
        <p:spPr>
          <a:xfrm>
            <a:off x="7818120" y="-11542"/>
            <a:ext cx="3934795" cy="6849334"/>
          </a:xfrm>
        </p:spPr>
        <p:txBody>
          <a:bodyPr>
            <a:normAutofit/>
          </a:bodyPr>
          <a:lstStyle/>
          <a:p>
            <a:pPr marL="0" indent="0" algn="ctr">
              <a:buNone/>
            </a:pPr>
            <a:r>
              <a:rPr lang="fr-FR" sz="2800" b="1" u="sng" err="1"/>
              <a:t>Andere</a:t>
            </a:r>
            <a:r>
              <a:rPr lang="fr-FR" sz="2800" b="1" u="sng" dirty="0"/>
              <a:t> </a:t>
            </a:r>
            <a:r>
              <a:rPr lang="fr-FR" sz="2800" b="1" u="sng" err="1"/>
              <a:t>verenigingen</a:t>
            </a:r>
            <a:r>
              <a:rPr lang="fr-FR" sz="2800" b="1" u="sng" dirty="0"/>
              <a:t> (</a:t>
            </a:r>
            <a:r>
              <a:rPr lang="fr-FR" sz="2800" b="1" u="sng" err="1"/>
              <a:t>behalve</a:t>
            </a:r>
            <a:r>
              <a:rPr lang="fr-FR" sz="2800" b="1" u="sng" dirty="0"/>
              <a:t> sport)</a:t>
            </a:r>
            <a:endParaRPr lang="en-US" sz="2800"/>
          </a:p>
          <a:p>
            <a:r>
              <a:rPr lang="fr-FR" sz="2800" dirty="0"/>
              <a:t>2026: 7.700€</a:t>
            </a:r>
          </a:p>
          <a:p>
            <a:r>
              <a:rPr lang="fr-FR" sz="2800" dirty="0"/>
              <a:t>Forfaitaire </a:t>
            </a:r>
            <a:r>
              <a:rPr lang="fr-FR" sz="2800" err="1"/>
              <a:t>berekening</a:t>
            </a:r>
            <a:r>
              <a:rPr lang="fr-FR" sz="2800" dirty="0"/>
              <a:t>: 3€/</a:t>
            </a:r>
            <a:r>
              <a:rPr lang="fr-FR" sz="2800" err="1"/>
              <a:t>Berchems</a:t>
            </a:r>
            <a:r>
              <a:rPr lang="fr-FR" sz="2800" dirty="0"/>
              <a:t> </a:t>
            </a:r>
            <a:r>
              <a:rPr lang="fr-FR" sz="2800" err="1"/>
              <a:t>lid</a:t>
            </a:r>
            <a:r>
              <a:rPr lang="fr-FR" sz="2800" dirty="0"/>
              <a:t>, 5€/</a:t>
            </a:r>
            <a:r>
              <a:rPr lang="fr-FR" sz="2800" err="1"/>
              <a:t>activiteitsdag</a:t>
            </a:r>
            <a:endParaRPr lang="fr-FR" sz="2800"/>
          </a:p>
          <a:p>
            <a:r>
              <a:rPr lang="fr-FR" sz="2800" dirty="0"/>
              <a:t>Max. 2.500€ per </a:t>
            </a:r>
            <a:r>
              <a:rPr lang="fr-FR" sz="2800" err="1"/>
              <a:t>begunstigde</a:t>
            </a:r>
            <a:endParaRPr lang="fr-FR" sz="2800"/>
          </a:p>
        </p:txBody>
      </p:sp>
    </p:spTree>
    <p:extLst>
      <p:ext uri="{BB962C8B-B14F-4D97-AF65-F5344CB8AC3E}">
        <p14:creationId xmlns:p14="http://schemas.microsoft.com/office/powerpoint/2010/main" val="2848931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434DC-A92A-BAA4-4E85-8575C4832C50}"/>
              </a:ext>
            </a:extLst>
          </p:cNvPr>
          <p:cNvSpPr>
            <a:spLocks noGrp="1"/>
          </p:cNvSpPr>
          <p:nvPr>
            <p:ph type="title"/>
          </p:nvPr>
        </p:nvSpPr>
        <p:spPr>
          <a:xfrm>
            <a:off x="-2760" y="783567"/>
            <a:ext cx="3438488" cy="5281665"/>
          </a:xfrm>
          <a:solidFill>
            <a:srgbClr val="00B050"/>
          </a:solidFill>
        </p:spPr>
        <p:txBody>
          <a:bodyPr vert="horz" lIns="91440" tIns="45720" rIns="91440" bIns="45720" rtlCol="0" anchor="ctr">
            <a:normAutofit/>
          </a:bodyPr>
          <a:lstStyle/>
          <a:p>
            <a:pPr algn="ctr"/>
            <a:r>
              <a:rPr lang="fr-FR" sz="4400" b="1" err="1"/>
              <a:t>Vervolg</a:t>
            </a:r>
            <a:endParaRPr lang="fr-BE" sz="4400" b="1"/>
          </a:p>
        </p:txBody>
      </p:sp>
      <p:sp>
        <p:nvSpPr>
          <p:cNvPr id="5" name="Espace réservé du contenu 4">
            <a:extLst>
              <a:ext uri="{FF2B5EF4-FFF2-40B4-BE49-F238E27FC236}">
                <a16:creationId xmlns:a16="http://schemas.microsoft.com/office/drawing/2014/main" id="{9E744F01-819B-F288-0FF6-0CD73CEC72AC}"/>
              </a:ext>
            </a:extLst>
          </p:cNvPr>
          <p:cNvSpPr>
            <a:spLocks noGrp="1"/>
          </p:cNvSpPr>
          <p:nvPr>
            <p:ph idx="13"/>
          </p:nvPr>
        </p:nvSpPr>
        <p:spPr>
          <a:xfrm>
            <a:off x="3431310" y="2913"/>
            <a:ext cx="4120201" cy="6213898"/>
          </a:xfrm>
        </p:spPr>
        <p:txBody>
          <a:bodyPr>
            <a:normAutofit/>
          </a:bodyPr>
          <a:lstStyle/>
          <a:p>
            <a:pPr marL="0" indent="0" algn="ctr">
              <a:buNone/>
            </a:pPr>
            <a:r>
              <a:rPr lang="fr-FR" sz="2700" b="1" u="sng" err="1"/>
              <a:t>Seizoen</a:t>
            </a:r>
            <a:r>
              <a:rPr lang="fr-FR" sz="2700" b="1" u="sng" dirty="0"/>
              <a:t> 2024-2025</a:t>
            </a:r>
            <a:endParaRPr lang="en-US" u="sng"/>
          </a:p>
          <a:p>
            <a:r>
              <a:rPr lang="fr-BE" sz="2700" err="1"/>
              <a:t>Voor</a:t>
            </a:r>
            <a:r>
              <a:rPr lang="fr-BE" sz="2700" dirty="0"/>
              <a:t> de </a:t>
            </a:r>
            <a:r>
              <a:rPr lang="fr-BE" sz="2700" err="1"/>
              <a:t>verenigingen</a:t>
            </a:r>
            <a:r>
              <a:rPr lang="fr-BE" sz="2700" dirty="0"/>
              <a:t> die </a:t>
            </a:r>
            <a:r>
              <a:rPr lang="fr-BE" sz="2700" err="1"/>
              <a:t>door</a:t>
            </a:r>
            <a:r>
              <a:rPr lang="fr-BE" sz="2700" dirty="0"/>
              <a:t> de </a:t>
            </a:r>
            <a:r>
              <a:rPr lang="fr-BE" sz="2700" err="1"/>
              <a:t>gemeente</a:t>
            </a:r>
            <a:r>
              <a:rPr lang="fr-BE" sz="2700" dirty="0"/>
              <a:t> in 2024 </a:t>
            </a:r>
            <a:r>
              <a:rPr lang="fr-BE" sz="2700" b="1" err="1"/>
              <a:t>erkend</a:t>
            </a:r>
            <a:r>
              <a:rPr lang="fr-BE" sz="2700" dirty="0"/>
              <a:t> </a:t>
            </a:r>
            <a:r>
              <a:rPr lang="fr-BE" sz="2700" err="1"/>
              <a:t>waren</a:t>
            </a:r>
            <a:r>
              <a:rPr lang="fr-BE" sz="2700" dirty="0"/>
              <a:t>, </a:t>
            </a:r>
            <a:r>
              <a:rPr lang="fr-BE" sz="2700" b="1" err="1"/>
              <a:t>vrijstelling</a:t>
            </a:r>
            <a:r>
              <a:rPr lang="fr-BE" sz="2700" dirty="0"/>
              <a:t> van de </a:t>
            </a:r>
            <a:r>
              <a:rPr lang="fr-BE" sz="2700" err="1"/>
              <a:t>verplichting</a:t>
            </a:r>
            <a:r>
              <a:rPr lang="fr-BE" sz="2700" dirty="0"/>
              <a:t> om het </a:t>
            </a:r>
            <a:r>
              <a:rPr lang="fr-BE" sz="2700" err="1"/>
              <a:t>bewijs</a:t>
            </a:r>
            <a:r>
              <a:rPr lang="fr-BE" sz="2700" dirty="0"/>
              <a:t> te </a:t>
            </a:r>
            <a:r>
              <a:rPr lang="fr-BE" sz="2700" err="1"/>
              <a:t>leveren</a:t>
            </a:r>
            <a:r>
              <a:rPr lang="fr-BE" sz="2700" dirty="0"/>
              <a:t> van 2 </a:t>
            </a:r>
            <a:r>
              <a:rPr lang="fr-BE" sz="2700" err="1"/>
              <a:t>voorfgaandelijke</a:t>
            </a:r>
            <a:r>
              <a:rPr lang="fr-BE" sz="2700" dirty="0"/>
              <a:t> </a:t>
            </a:r>
            <a:r>
              <a:rPr lang="fr-BE" sz="2700" err="1"/>
              <a:t>activiteits-seizoenen</a:t>
            </a:r>
            <a:r>
              <a:rPr lang="fr-BE" sz="2700" dirty="0"/>
              <a:t> in SAB </a:t>
            </a:r>
            <a:r>
              <a:rPr lang="fr-BE" sz="2700" err="1"/>
              <a:t>voor</a:t>
            </a:r>
            <a:r>
              <a:rPr lang="fr-BE" sz="2700" dirty="0"/>
              <a:t> de </a:t>
            </a:r>
            <a:r>
              <a:rPr lang="fr-BE" sz="2700" err="1"/>
              <a:t>toekenning</a:t>
            </a:r>
            <a:r>
              <a:rPr lang="fr-BE" sz="2700" dirty="0"/>
              <a:t> van de subsidie; </a:t>
            </a:r>
            <a:r>
              <a:rPr lang="fr-BE" sz="2700" err="1"/>
              <a:t>enkel</a:t>
            </a:r>
            <a:r>
              <a:rPr lang="fr-BE" sz="2700" dirty="0"/>
              <a:t> </a:t>
            </a:r>
            <a:r>
              <a:rPr lang="fr-BE" sz="2700" err="1"/>
              <a:t>formulier</a:t>
            </a:r>
            <a:endParaRPr lang="fr-BE" sz="2700"/>
          </a:p>
          <a:p>
            <a:endParaRPr lang="fr-BE" dirty="0"/>
          </a:p>
        </p:txBody>
      </p:sp>
      <p:sp>
        <p:nvSpPr>
          <p:cNvPr id="6" name="Espace réservé du contenu 5">
            <a:extLst>
              <a:ext uri="{FF2B5EF4-FFF2-40B4-BE49-F238E27FC236}">
                <a16:creationId xmlns:a16="http://schemas.microsoft.com/office/drawing/2014/main" id="{838D0456-2809-1315-6224-EAF8B14082E9}"/>
              </a:ext>
            </a:extLst>
          </p:cNvPr>
          <p:cNvSpPr>
            <a:spLocks noGrp="1"/>
          </p:cNvSpPr>
          <p:nvPr>
            <p:ph idx="14"/>
          </p:nvPr>
        </p:nvSpPr>
        <p:spPr>
          <a:xfrm>
            <a:off x="7685236" y="-3447"/>
            <a:ext cx="4117092" cy="6216676"/>
          </a:xfrm>
        </p:spPr>
        <p:txBody>
          <a:bodyPr>
            <a:noAutofit/>
          </a:bodyPr>
          <a:lstStyle/>
          <a:p>
            <a:pPr marL="0" indent="0" algn="ctr">
              <a:buNone/>
            </a:pPr>
            <a:r>
              <a:rPr lang="fr-FR" sz="2700" b="1" u="sng" dirty="0" err="1"/>
              <a:t>Seizoen</a:t>
            </a:r>
            <a:r>
              <a:rPr lang="fr-FR" sz="2700" b="1" u="sng" dirty="0"/>
              <a:t> 2025-2026</a:t>
            </a:r>
            <a:endParaRPr lang="fr-FR" sz="2700" u="sng"/>
          </a:p>
          <a:p>
            <a:r>
              <a:rPr lang="fr-FR" sz="2700" b="1" dirty="0"/>
              <a:t>Indien subsidie in 2026, </a:t>
            </a:r>
            <a:r>
              <a:rPr lang="fr-BE" sz="2700" b="1" err="1"/>
              <a:t>vrijstelling</a:t>
            </a:r>
            <a:r>
              <a:rPr lang="fr-BE" sz="2700" b="1" dirty="0"/>
              <a:t> </a:t>
            </a:r>
            <a:r>
              <a:rPr lang="fr-BE" sz="2700" dirty="0"/>
              <a:t>van de </a:t>
            </a:r>
            <a:r>
              <a:rPr lang="fr-BE" sz="2700" err="1"/>
              <a:t>verplichting</a:t>
            </a:r>
            <a:r>
              <a:rPr lang="fr-BE" sz="2700" dirty="0"/>
              <a:t> om het </a:t>
            </a:r>
            <a:r>
              <a:rPr lang="fr-BE" sz="2700" err="1"/>
              <a:t>bewijs</a:t>
            </a:r>
            <a:r>
              <a:rPr lang="fr-BE" sz="2700" dirty="0"/>
              <a:t> te </a:t>
            </a:r>
            <a:r>
              <a:rPr lang="fr-BE" sz="2700" err="1"/>
              <a:t>leveren</a:t>
            </a:r>
            <a:r>
              <a:rPr lang="fr-BE" sz="2700" dirty="0"/>
              <a:t> van 2 </a:t>
            </a:r>
            <a:r>
              <a:rPr lang="fr-BE" sz="2700" err="1"/>
              <a:t>voorafgaandelijke</a:t>
            </a:r>
            <a:r>
              <a:rPr lang="fr-BE" sz="2700" dirty="0"/>
              <a:t> </a:t>
            </a:r>
            <a:r>
              <a:rPr lang="fr-BE" sz="2700" err="1"/>
              <a:t>activiteits-seizoenen</a:t>
            </a:r>
            <a:r>
              <a:rPr lang="fr-BE" sz="2700" dirty="0"/>
              <a:t> in SAB </a:t>
            </a:r>
            <a:r>
              <a:rPr lang="fr-BE" sz="2700" err="1"/>
              <a:t>voor</a:t>
            </a:r>
            <a:r>
              <a:rPr lang="fr-BE" sz="2700" dirty="0"/>
              <a:t> de </a:t>
            </a:r>
            <a:r>
              <a:rPr lang="fr-BE" sz="2700" err="1"/>
              <a:t>toekenning</a:t>
            </a:r>
            <a:r>
              <a:rPr lang="fr-BE" sz="2700" dirty="0"/>
              <a:t> van de subsidie; </a:t>
            </a:r>
            <a:r>
              <a:rPr lang="fr-BE" sz="2700" err="1"/>
              <a:t>enkel</a:t>
            </a:r>
            <a:r>
              <a:rPr lang="fr-BE" sz="2700" dirty="0"/>
              <a:t> </a:t>
            </a:r>
            <a:r>
              <a:rPr lang="fr-BE" sz="2700" err="1"/>
              <a:t>formulier</a:t>
            </a:r>
            <a:endParaRPr lang="fr-BE" sz="2700"/>
          </a:p>
          <a:p>
            <a:r>
              <a:rPr lang="fr-FR" sz="2700" dirty="0"/>
              <a:t>Indien </a:t>
            </a:r>
            <a:r>
              <a:rPr lang="fr-FR" sz="2700" err="1"/>
              <a:t>geen</a:t>
            </a:r>
            <a:r>
              <a:rPr lang="fr-FR" sz="2700" dirty="0"/>
              <a:t> subsidie in 2026, </a:t>
            </a:r>
            <a:r>
              <a:rPr lang="fr-FR" sz="2700" err="1"/>
              <a:t>formulier</a:t>
            </a:r>
            <a:r>
              <a:rPr lang="fr-FR" sz="2700" dirty="0"/>
              <a:t> + </a:t>
            </a:r>
            <a:r>
              <a:rPr lang="fr-FR" sz="2700" err="1"/>
              <a:t>bewijs</a:t>
            </a:r>
            <a:r>
              <a:rPr lang="fr-FR" sz="2700" dirty="0"/>
              <a:t> </a:t>
            </a:r>
            <a:br>
              <a:rPr lang="fr-FR" sz="2700" dirty="0"/>
            </a:br>
            <a:r>
              <a:rPr lang="fr-FR" sz="2700" dirty="0"/>
              <a:t>2 </a:t>
            </a:r>
            <a:r>
              <a:rPr lang="fr-FR" sz="2700" err="1"/>
              <a:t>activiteits-seizoenen</a:t>
            </a:r>
            <a:r>
              <a:rPr lang="fr-FR" sz="2700" dirty="0"/>
              <a:t> in SAB</a:t>
            </a:r>
            <a:endParaRPr lang="fr-BE" sz="2700" dirty="0"/>
          </a:p>
        </p:txBody>
      </p:sp>
      <p:sp>
        <p:nvSpPr>
          <p:cNvPr id="8" name="Espace réservé du texte 7">
            <a:extLst>
              <a:ext uri="{FF2B5EF4-FFF2-40B4-BE49-F238E27FC236}">
                <a16:creationId xmlns:a16="http://schemas.microsoft.com/office/drawing/2014/main" id="{3CE9DF43-4B0A-A8E1-5247-B727AE90ED06}"/>
              </a:ext>
            </a:extLst>
          </p:cNvPr>
          <p:cNvSpPr>
            <a:spLocks noGrp="1"/>
          </p:cNvSpPr>
          <p:nvPr>
            <p:ph type="body" sz="quarter" idx="16"/>
          </p:nvPr>
        </p:nvSpPr>
        <p:spPr>
          <a:xfrm>
            <a:off x="4243815" y="6060783"/>
            <a:ext cx="2477419" cy="803275"/>
          </a:xfrm>
        </p:spPr>
        <p:txBody>
          <a:bodyPr/>
          <a:lstStyle/>
          <a:p>
            <a:pPr algn="ctr"/>
            <a:r>
              <a:rPr lang="fr-FR" sz="3200" b="1" dirty="0"/>
              <a:t>2026</a:t>
            </a:r>
            <a:endParaRPr lang="fr-BE" sz="3200" b="1" dirty="0"/>
          </a:p>
        </p:txBody>
      </p:sp>
      <p:sp>
        <p:nvSpPr>
          <p:cNvPr id="9" name="Espace réservé du texte 8">
            <a:extLst>
              <a:ext uri="{FF2B5EF4-FFF2-40B4-BE49-F238E27FC236}">
                <a16:creationId xmlns:a16="http://schemas.microsoft.com/office/drawing/2014/main" id="{E03F7894-A235-2B5D-6CD3-312E614A20A3}"/>
              </a:ext>
            </a:extLst>
          </p:cNvPr>
          <p:cNvSpPr>
            <a:spLocks noGrp="1"/>
          </p:cNvSpPr>
          <p:nvPr>
            <p:ph type="body" sz="quarter" idx="17"/>
          </p:nvPr>
        </p:nvSpPr>
        <p:spPr>
          <a:xfrm>
            <a:off x="8370894" y="6059588"/>
            <a:ext cx="2458230" cy="803275"/>
          </a:xfrm>
        </p:spPr>
        <p:txBody>
          <a:bodyPr/>
          <a:lstStyle/>
          <a:p>
            <a:pPr algn="ctr"/>
            <a:r>
              <a:rPr lang="fr-FR" sz="3200" b="1" dirty="0"/>
              <a:t>2027</a:t>
            </a:r>
            <a:endParaRPr lang="fr-BE" sz="3200" b="1" dirty="0"/>
          </a:p>
        </p:txBody>
      </p:sp>
    </p:spTree>
    <p:extLst>
      <p:ext uri="{BB962C8B-B14F-4D97-AF65-F5344CB8AC3E}">
        <p14:creationId xmlns:p14="http://schemas.microsoft.com/office/powerpoint/2010/main" val="171190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FD77BC-601B-206E-0CC3-B718849D47F7}"/>
              </a:ext>
            </a:extLst>
          </p:cNvPr>
          <p:cNvSpPr>
            <a:spLocks noGrp="1"/>
          </p:cNvSpPr>
          <p:nvPr>
            <p:ph type="title"/>
          </p:nvPr>
        </p:nvSpPr>
        <p:spPr>
          <a:xfrm>
            <a:off x="-5873" y="750026"/>
            <a:ext cx="3465066" cy="5348804"/>
          </a:xfrm>
          <a:solidFill>
            <a:srgbClr val="00B050"/>
          </a:solidFill>
        </p:spPr>
        <p:txBody>
          <a:bodyPr>
            <a:normAutofit/>
          </a:bodyPr>
          <a:lstStyle/>
          <a:p>
            <a:pPr algn="ctr"/>
            <a:r>
              <a:rPr lang="fr-FR" sz="4400" b="1" err="1"/>
              <a:t>Modaliteiten</a:t>
            </a:r>
            <a:endParaRPr lang="fr-BE" sz="4400" b="1"/>
          </a:p>
        </p:txBody>
      </p:sp>
      <p:sp>
        <p:nvSpPr>
          <p:cNvPr id="3" name="Espace réservé du contenu 2">
            <a:extLst>
              <a:ext uri="{FF2B5EF4-FFF2-40B4-BE49-F238E27FC236}">
                <a16:creationId xmlns:a16="http://schemas.microsoft.com/office/drawing/2014/main" id="{B4CCB627-5EE7-A5DA-220B-B9220B3E9B78}"/>
              </a:ext>
            </a:extLst>
          </p:cNvPr>
          <p:cNvSpPr>
            <a:spLocks noGrp="1"/>
          </p:cNvSpPr>
          <p:nvPr>
            <p:ph idx="1"/>
          </p:nvPr>
        </p:nvSpPr>
        <p:spPr>
          <a:xfrm>
            <a:off x="3466702" y="1467"/>
            <a:ext cx="8321615" cy="6860299"/>
          </a:xfrm>
        </p:spPr>
        <p:txBody>
          <a:bodyPr>
            <a:normAutofit/>
          </a:bodyPr>
          <a:lstStyle/>
          <a:p>
            <a:r>
              <a:rPr lang="nl-NL" sz="2500" dirty="0">
                <a:solidFill>
                  <a:schemeClr val="tx1">
                    <a:lumMod val="90000"/>
                    <a:lumOff val="10000"/>
                  </a:schemeClr>
                </a:solidFill>
              </a:rPr>
              <a:t>Geen brief naar de verenigingen; </a:t>
            </a:r>
            <a:r>
              <a:rPr lang="nl-NL" sz="2500" b="1" dirty="0">
                <a:solidFill>
                  <a:schemeClr val="tx1">
                    <a:lumMod val="90000"/>
                    <a:lumOff val="10000"/>
                  </a:schemeClr>
                </a:solidFill>
              </a:rPr>
              <a:t>jaarlijkse herinnering in Berchem News.</a:t>
            </a:r>
          </a:p>
          <a:p>
            <a:r>
              <a:rPr lang="nl-NL" sz="2500" b="1" dirty="0">
                <a:solidFill>
                  <a:schemeClr val="tx1">
                    <a:lumMod val="90000"/>
                    <a:lumOff val="10000"/>
                  </a:schemeClr>
                </a:solidFill>
              </a:rPr>
              <a:t>Formulier beschikbaar:</a:t>
            </a:r>
            <a:br>
              <a:rPr lang="nl-NL" sz="2500" b="1" dirty="0">
                <a:solidFill>
                  <a:schemeClr val="tx1">
                    <a:lumMod val="90000"/>
                    <a:lumOff val="10000"/>
                  </a:schemeClr>
                </a:solidFill>
              </a:rPr>
            </a:br>
            <a:r>
              <a:rPr lang="nl-NL" sz="2500" dirty="0">
                <a:solidFill>
                  <a:schemeClr val="tx1">
                    <a:lumMod val="90000"/>
                    <a:lumOff val="10000"/>
                  </a:schemeClr>
                </a:solidFill>
              </a:rPr>
              <a:t>- op de website </a:t>
            </a:r>
            <a:r>
              <a:rPr lang="nl-NL" sz="2500" dirty="0">
                <a:solidFill>
                  <a:schemeClr val="tx1">
                    <a:lumMod val="90000"/>
                    <a:lumOff val="10000"/>
                  </a:schemeClr>
                </a:solidFill>
                <a:hlinkClick r:id="rId2">
                  <a:extLst>
                    <a:ext uri="{A12FA001-AC4F-418D-AE19-62706E023703}">
                      <ahyp:hlinkClr xmlns:ahyp="http://schemas.microsoft.com/office/drawing/2018/hyperlinkcolor" val="tx"/>
                    </a:ext>
                  </a:extLst>
                </a:hlinkClick>
              </a:rPr>
              <a:t>www.berchem.brussels</a:t>
            </a:r>
            <a:br>
              <a:rPr lang="nl-NL" sz="2500" dirty="0">
                <a:solidFill>
                  <a:schemeClr val="tx1">
                    <a:lumMod val="90000"/>
                    <a:lumOff val="10000"/>
                  </a:schemeClr>
                </a:solidFill>
              </a:rPr>
            </a:br>
            <a:r>
              <a:rPr lang="nl-NL" sz="2500" dirty="0">
                <a:solidFill>
                  <a:schemeClr val="tx1">
                    <a:lumMod val="90000"/>
                    <a:lumOff val="10000"/>
                  </a:schemeClr>
                </a:solidFill>
              </a:rPr>
              <a:t>   (U-Inwoner, burgerparticipatie)</a:t>
            </a:r>
            <a:br>
              <a:rPr lang="nl-NL" sz="2500" dirty="0">
                <a:solidFill>
                  <a:schemeClr val="tx1">
                    <a:lumMod val="90000"/>
                    <a:lumOff val="10000"/>
                  </a:schemeClr>
                </a:solidFill>
              </a:rPr>
            </a:br>
            <a:r>
              <a:rPr lang="nl-NL" sz="2500" dirty="0">
                <a:solidFill>
                  <a:schemeClr val="tx1">
                    <a:lumMod val="90000"/>
                    <a:lumOff val="10000"/>
                  </a:schemeClr>
                </a:solidFill>
              </a:rPr>
              <a:t>- papierdocument op aanvraag aan </a:t>
            </a:r>
            <a:r>
              <a:rPr lang="nl-NL" sz="2500">
                <a:solidFill>
                  <a:schemeClr val="tx1">
                    <a:lumMod val="90000"/>
                    <a:lumOff val="10000"/>
                  </a:schemeClr>
                </a:solidFill>
                <a:hlinkClick r:id="rId3">
                  <a:extLst>
                    <a:ext uri="{A12FA001-AC4F-418D-AE19-62706E023703}">
                      <ahyp:hlinkClr xmlns:ahyp="http://schemas.microsoft.com/office/drawing/2018/hyperlinkcolor" val="tx"/>
                    </a:ext>
                  </a:extLst>
                </a:hlinkClick>
              </a:rPr>
              <a:t>participatie@</a:t>
            </a:r>
            <a:r>
              <a:rPr lang="nl-NL" sz="2500" dirty="0">
                <a:solidFill>
                  <a:schemeClr val="tx1">
                    <a:lumMod val="90000"/>
                    <a:lumOff val="10000"/>
                  </a:schemeClr>
                </a:solidFill>
                <a:hlinkClick r:id="rId3">
                  <a:extLst>
                    <a:ext uri="{A12FA001-AC4F-418D-AE19-62706E023703}">
                      <ahyp:hlinkClr xmlns:ahyp="http://schemas.microsoft.com/office/drawing/2018/hyperlinkcolor" val="tx"/>
                    </a:ext>
                  </a:extLst>
                </a:hlinkClick>
              </a:rPr>
              <a:t>berchem.brussels</a:t>
            </a:r>
            <a:r>
              <a:rPr lang="nl-NL" sz="2500" dirty="0">
                <a:solidFill>
                  <a:schemeClr val="tx1">
                    <a:lumMod val="90000"/>
                    <a:lumOff val="10000"/>
                  </a:schemeClr>
                </a:solidFill>
              </a:rPr>
              <a:t> of 02/464.04.15</a:t>
            </a:r>
            <a:br>
              <a:rPr lang="nl-NL" sz="2500" dirty="0">
                <a:solidFill>
                  <a:schemeClr val="tx1">
                    <a:lumMod val="90000"/>
                    <a:lumOff val="10000"/>
                  </a:schemeClr>
                </a:solidFill>
              </a:rPr>
            </a:br>
            <a:r>
              <a:rPr lang="nl-NL" sz="2500" dirty="0">
                <a:solidFill>
                  <a:schemeClr val="tx1">
                    <a:lumMod val="90000"/>
                    <a:lumOff val="10000"/>
                  </a:schemeClr>
                </a:solidFill>
              </a:rPr>
              <a:t>- online formulier via </a:t>
            </a:r>
            <a:r>
              <a:rPr lang="nl-NL" sz="2500" dirty="0" err="1">
                <a:solidFill>
                  <a:schemeClr val="tx1">
                    <a:lumMod val="90000"/>
                    <a:lumOff val="10000"/>
                  </a:schemeClr>
                </a:solidFill>
              </a:rPr>
              <a:t>Irisbox</a:t>
            </a:r>
            <a:endParaRPr lang="nl-NL" sz="2300" dirty="0">
              <a:solidFill>
                <a:schemeClr val="tx1">
                  <a:lumMod val="90000"/>
                  <a:lumOff val="10000"/>
                </a:schemeClr>
              </a:solidFill>
            </a:endParaRPr>
          </a:p>
          <a:p>
            <a:r>
              <a:rPr lang="nl-NL" sz="2500" dirty="0">
                <a:solidFill>
                  <a:schemeClr val="tx1">
                    <a:lumMod val="90000"/>
                    <a:lumOff val="10000"/>
                  </a:schemeClr>
                </a:solidFill>
              </a:rPr>
              <a:t>In te vullen door een lid van het bestuursorgaan van de vereniging dat als contactpersoon voor de opvolging van het subsidiedossier fungeert</a:t>
            </a:r>
          </a:p>
          <a:p>
            <a:r>
              <a:rPr lang="nl-NL" sz="2500" dirty="0">
                <a:solidFill>
                  <a:schemeClr val="tx1">
                    <a:lumMod val="90000"/>
                    <a:lumOff val="10000"/>
                  </a:schemeClr>
                </a:solidFill>
              </a:rPr>
              <a:t>In te dienen op papier of per e-mail bij de dienst Participatie of via </a:t>
            </a:r>
            <a:r>
              <a:rPr lang="nl-NL" sz="2500" dirty="0" err="1">
                <a:solidFill>
                  <a:schemeClr val="tx1">
                    <a:lumMod val="90000"/>
                    <a:lumOff val="10000"/>
                  </a:schemeClr>
                </a:solidFill>
              </a:rPr>
              <a:t>Irisbox</a:t>
            </a:r>
            <a:endParaRPr lang="fr-BE" sz="2500" dirty="0">
              <a:solidFill>
                <a:schemeClr val="tx1">
                  <a:lumMod val="90000"/>
                  <a:lumOff val="10000"/>
                </a:schemeClr>
              </a:solidFill>
            </a:endParaRPr>
          </a:p>
          <a:p>
            <a:r>
              <a:rPr lang="nl-NL" sz="2500" dirty="0">
                <a:solidFill>
                  <a:schemeClr val="tx1">
                    <a:lumMod val="90000"/>
                    <a:lumOff val="10000"/>
                  </a:schemeClr>
                </a:solidFill>
              </a:rPr>
              <a:t>Wanneer? Het hele jaar door vóór 31.10 (behalve voor </a:t>
            </a:r>
            <a:r>
              <a:rPr lang="nl-NL" sz="2500" dirty="0" err="1">
                <a:solidFill>
                  <a:schemeClr val="tx1">
                    <a:lumMod val="90000"/>
                    <a:lumOff val="10000"/>
                  </a:schemeClr>
                </a:solidFill>
              </a:rPr>
              <a:t>jeugdbewingen</a:t>
            </a:r>
            <a:r>
              <a:rPr lang="nl-NL" sz="2500" dirty="0">
                <a:solidFill>
                  <a:schemeClr val="tx1">
                    <a:lumMod val="90000"/>
                    <a:lumOff val="10000"/>
                  </a:schemeClr>
                </a:solidFill>
              </a:rPr>
              <a:t>: uiterste datum 30.04)</a:t>
            </a:r>
            <a:endParaRPr lang="fr-BE" sz="2500" dirty="0">
              <a:solidFill>
                <a:schemeClr val="tx1">
                  <a:lumMod val="90000"/>
                  <a:lumOff val="10000"/>
                </a:schemeClr>
              </a:solidFill>
            </a:endParaRPr>
          </a:p>
        </p:txBody>
      </p:sp>
    </p:spTree>
    <p:extLst>
      <p:ext uri="{BB962C8B-B14F-4D97-AF65-F5344CB8AC3E}">
        <p14:creationId xmlns:p14="http://schemas.microsoft.com/office/powerpoint/2010/main" val="771650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422D9B-456B-B3AA-BC5B-01831E3714E5}"/>
              </a:ext>
            </a:extLst>
          </p:cNvPr>
          <p:cNvSpPr>
            <a:spLocks noGrp="1"/>
          </p:cNvSpPr>
          <p:nvPr>
            <p:ph type="ctrTitle"/>
          </p:nvPr>
        </p:nvSpPr>
        <p:spPr>
          <a:xfrm>
            <a:off x="2195" y="778197"/>
            <a:ext cx="9126746" cy="5296848"/>
          </a:xfrm>
        </p:spPr>
        <p:txBody>
          <a:bodyPr vert="horz" lIns="91440" tIns="45720" rIns="91440" bIns="45720" rtlCol="0" anchor="ctr">
            <a:normAutofit/>
          </a:bodyPr>
          <a:lstStyle/>
          <a:p>
            <a:pPr algn="ctr"/>
            <a:br>
              <a:rPr lang="fr-FR" sz="4900" dirty="0">
                <a:solidFill>
                  <a:schemeClr val="bg1"/>
                </a:solidFill>
              </a:rPr>
            </a:br>
            <a:br>
              <a:rPr lang="fr-FR" sz="4900" dirty="0">
                <a:solidFill>
                  <a:schemeClr val="bg1"/>
                </a:solidFill>
              </a:rPr>
            </a:br>
            <a:r>
              <a:rPr lang="fr-BE" sz="6000" b="1" dirty="0">
                <a:solidFill>
                  <a:schemeClr val="bg1"/>
                </a:solidFill>
              </a:rPr>
              <a:t>3. Subsidie </a:t>
            </a:r>
            <a:r>
              <a:rPr lang="fr-BE" sz="6000" b="1" dirty="0" err="1">
                <a:solidFill>
                  <a:schemeClr val="bg1"/>
                </a:solidFill>
              </a:rPr>
              <a:t>voor</a:t>
            </a:r>
            <a:r>
              <a:rPr lang="fr-BE" sz="6000" b="1" dirty="0">
                <a:solidFill>
                  <a:schemeClr val="bg1"/>
                </a:solidFill>
              </a:rPr>
              <a:t> </a:t>
            </a:r>
            <a:r>
              <a:rPr lang="fr-BE" sz="6000" b="1" dirty="0" err="1">
                <a:solidFill>
                  <a:schemeClr val="bg1"/>
                </a:solidFill>
              </a:rPr>
              <a:t>initiatief</a:t>
            </a:r>
            <a:r>
              <a:rPr lang="fr-BE" sz="6000" b="1" dirty="0">
                <a:solidFill>
                  <a:schemeClr val="bg1"/>
                </a:solidFill>
              </a:rPr>
              <a:t> met </a:t>
            </a:r>
            <a:r>
              <a:rPr lang="fr-BE" sz="6000" b="1" dirty="0" err="1">
                <a:solidFill>
                  <a:schemeClr val="bg1"/>
                </a:solidFill>
              </a:rPr>
              <a:t>sociaal</a:t>
            </a:r>
            <a:r>
              <a:rPr lang="fr-BE" sz="6000" b="1" dirty="0">
                <a:solidFill>
                  <a:schemeClr val="bg1"/>
                </a:solidFill>
              </a:rPr>
              <a:t> </a:t>
            </a:r>
            <a:r>
              <a:rPr lang="fr-BE" sz="6000" b="1" dirty="0" err="1">
                <a:solidFill>
                  <a:schemeClr val="bg1"/>
                </a:solidFill>
              </a:rPr>
              <a:t>karakter</a:t>
            </a:r>
            <a:br>
              <a:rPr lang="fr-FR" dirty="0"/>
            </a:br>
            <a:endParaRPr lang="fr-BE" dirty="0"/>
          </a:p>
        </p:txBody>
      </p:sp>
    </p:spTree>
    <p:extLst>
      <p:ext uri="{BB962C8B-B14F-4D97-AF65-F5344CB8AC3E}">
        <p14:creationId xmlns:p14="http://schemas.microsoft.com/office/powerpoint/2010/main" val="345212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73768-5322-AF36-8AF0-E05923ABDB15}"/>
              </a:ext>
            </a:extLst>
          </p:cNvPr>
          <p:cNvSpPr>
            <a:spLocks noGrp="1"/>
          </p:cNvSpPr>
          <p:nvPr>
            <p:ph type="title"/>
          </p:nvPr>
        </p:nvSpPr>
        <p:spPr>
          <a:xfrm>
            <a:off x="3522769" y="101600"/>
            <a:ext cx="8393501" cy="6369790"/>
          </a:xfrm>
        </p:spPr>
        <p:txBody>
          <a:bodyPr>
            <a:normAutofit/>
          </a:bodyPr>
          <a:lstStyle/>
          <a:p>
            <a:pPr marR="0" lvl="0" defTabSz="914400" rtl="0" eaLnBrk="1" fontAlgn="auto" latinLnBrk="0" hangingPunct="1">
              <a:lnSpc>
                <a:spcPct val="90000"/>
              </a:lnSpc>
              <a:spcBef>
                <a:spcPts val="1000"/>
              </a:spcBef>
              <a:spcAft>
                <a:spcPts val="0"/>
              </a:spcAft>
              <a:tabLst/>
              <a:defRPr/>
            </a:pPr>
            <a:r>
              <a:rPr kumimoji="0" lang="nl-NL" sz="3200" b="0" i="0" u="none" strike="noStrike" kern="1200" cap="none" spc="0" normalizeH="0" baseline="0" noProof="0" dirty="0">
                <a:ln>
                  <a:noFill/>
                </a:ln>
                <a:solidFill>
                  <a:schemeClr val="tx1">
                    <a:lumMod val="90000"/>
                    <a:lumOff val="10000"/>
                  </a:schemeClr>
                </a:solidFill>
                <a:effectLst/>
                <a:uLnTx/>
                <a:uFillTx/>
                <a:latin typeface="Corbel"/>
                <a:ea typeface="+mn-ea"/>
                <a:cs typeface="+mn-cs"/>
              </a:rPr>
              <a:t>Elk initiatief dat beoogt te voorzien in een </a:t>
            </a:r>
            <a:r>
              <a:rPr kumimoji="0" lang="nl-NL" sz="3200" b="1" i="0" u="none" strike="noStrike" kern="1200" cap="none" spc="0" normalizeH="0" baseline="0" noProof="0" dirty="0">
                <a:ln>
                  <a:noFill/>
                </a:ln>
                <a:solidFill>
                  <a:schemeClr val="tx1">
                    <a:lumMod val="90000"/>
                    <a:lumOff val="10000"/>
                  </a:schemeClr>
                </a:solidFill>
                <a:effectLst/>
                <a:uLnTx/>
                <a:uFillTx/>
                <a:latin typeface="Corbel"/>
                <a:ea typeface="+mn-ea"/>
                <a:cs typeface="+mn-cs"/>
              </a:rPr>
              <a:t>collectieve behoefte </a:t>
            </a:r>
            <a:r>
              <a:rPr kumimoji="0" lang="nl-NL" sz="3200" b="0" i="0" u="none" strike="noStrike" kern="1200" cap="none" spc="0" normalizeH="0" baseline="0" noProof="0" dirty="0">
                <a:ln>
                  <a:noFill/>
                </a:ln>
                <a:solidFill>
                  <a:schemeClr val="tx1">
                    <a:lumMod val="90000"/>
                    <a:lumOff val="10000"/>
                  </a:schemeClr>
                </a:solidFill>
                <a:effectLst/>
                <a:uLnTx/>
                <a:uFillTx/>
                <a:latin typeface="Corbel"/>
                <a:ea typeface="+mn-ea"/>
                <a:cs typeface="+mn-cs"/>
              </a:rPr>
              <a:t>of een </a:t>
            </a:r>
            <a:r>
              <a:rPr kumimoji="0" lang="nl-NL" sz="3200" b="1" i="0" u="none" strike="noStrike" kern="1200" cap="none" spc="0" normalizeH="0" baseline="0" noProof="0" dirty="0">
                <a:ln>
                  <a:noFill/>
                </a:ln>
                <a:solidFill>
                  <a:schemeClr val="tx1">
                    <a:lumMod val="90000"/>
                    <a:lumOff val="10000"/>
                  </a:schemeClr>
                </a:solidFill>
                <a:effectLst/>
                <a:uLnTx/>
                <a:uFillTx/>
                <a:latin typeface="Corbel"/>
                <a:ea typeface="+mn-ea"/>
                <a:cs typeface="+mn-cs"/>
              </a:rPr>
              <a:t>meerwaarde op sociaal vlak </a:t>
            </a:r>
            <a:r>
              <a:rPr kumimoji="0" lang="nl-NL" sz="3200" b="0" i="0" u="none" strike="noStrike" kern="1200" cap="none" spc="0" normalizeH="0" baseline="0" noProof="0" dirty="0">
                <a:ln>
                  <a:noFill/>
                </a:ln>
                <a:solidFill>
                  <a:schemeClr val="tx1">
                    <a:lumMod val="90000"/>
                    <a:lumOff val="10000"/>
                  </a:schemeClr>
                </a:solidFill>
                <a:effectLst/>
                <a:uLnTx/>
                <a:uFillTx/>
                <a:latin typeface="Corbel"/>
                <a:ea typeface="+mn-ea"/>
                <a:cs typeface="+mn-cs"/>
              </a:rPr>
              <a:t>biedt, waarbij de mens, solidariteit en het algemeen belang centraal staan</a:t>
            </a:r>
            <a:r>
              <a:rPr kumimoji="0" lang="fr-FR" sz="3200" b="0" i="0" u="none" strike="noStrike" kern="1200" cap="none" spc="0" normalizeH="0" baseline="0" noProof="0" dirty="0">
                <a:ln>
                  <a:noFill/>
                </a:ln>
                <a:solidFill>
                  <a:schemeClr val="tx1">
                    <a:lumMod val="90000"/>
                    <a:lumOff val="10000"/>
                  </a:schemeClr>
                </a:solidFill>
                <a:effectLst/>
                <a:uLnTx/>
                <a:uFillTx/>
                <a:latin typeface="Corbel"/>
                <a:ea typeface="+mn-ea"/>
                <a:cs typeface="+mn-cs"/>
              </a:rPr>
              <a:t>.</a:t>
            </a:r>
            <a:br>
              <a:rPr lang="fr-FR" sz="3200" b="0" i="0" u="none" strike="noStrike" kern="1200" cap="none" spc="0" normalizeH="0" baseline="0" noProof="0" dirty="0">
                <a:ln>
                  <a:noFill/>
                </a:ln>
                <a:effectLst/>
                <a:uLnTx/>
                <a:uFillTx/>
                <a:latin typeface="Corbel"/>
                <a:ea typeface="+mn-ea"/>
                <a:cs typeface="+mn-cs"/>
              </a:rPr>
            </a:br>
            <a:br>
              <a:rPr lang="fr-FR" sz="3200" b="0" i="0" u="none" strike="noStrike" kern="1200" cap="none" spc="0" normalizeH="0" baseline="0" noProof="0" dirty="0">
                <a:ln>
                  <a:noFill/>
                </a:ln>
                <a:effectLst/>
                <a:uLnTx/>
                <a:uFillTx/>
                <a:latin typeface="Corbel"/>
                <a:ea typeface="+mn-ea"/>
                <a:cs typeface="+mn-cs"/>
              </a:rPr>
            </a:br>
            <a:r>
              <a:rPr kumimoji="0" lang="nl-NL" sz="3200" b="0" i="0" u="none" strike="noStrike" kern="1200" cap="none" spc="0" normalizeH="0" baseline="0" noProof="0" dirty="0">
                <a:ln>
                  <a:noFill/>
                </a:ln>
                <a:solidFill>
                  <a:schemeClr val="tx1">
                    <a:lumMod val="90000"/>
                    <a:lumOff val="10000"/>
                  </a:schemeClr>
                </a:solidFill>
                <a:effectLst/>
                <a:uLnTx/>
                <a:uFillTx/>
                <a:latin typeface="Corbel"/>
                <a:ea typeface="+mn-ea"/>
                <a:cs typeface="+mn-cs"/>
              </a:rPr>
              <a:t>Elk initiatief dat gericht is op het creëren en versterken van </a:t>
            </a:r>
            <a:r>
              <a:rPr kumimoji="0" lang="nl-NL" sz="3200" b="1" i="0" u="none" strike="noStrike" kern="1200" cap="none" spc="0" normalizeH="0" baseline="0" noProof="0" dirty="0">
                <a:ln>
                  <a:noFill/>
                </a:ln>
                <a:solidFill>
                  <a:schemeClr val="tx1">
                    <a:lumMod val="90000"/>
                    <a:lumOff val="10000"/>
                  </a:schemeClr>
                </a:solidFill>
                <a:effectLst/>
                <a:uLnTx/>
                <a:uFillTx/>
                <a:latin typeface="Corbel"/>
                <a:ea typeface="+mn-ea"/>
                <a:cs typeface="+mn-cs"/>
              </a:rPr>
              <a:t>gezelligheid </a:t>
            </a:r>
            <a:r>
              <a:rPr kumimoji="0" lang="nl-NL" sz="3200" b="0" i="0" u="none" strike="noStrike" kern="1200" cap="none" spc="0" normalizeH="0" baseline="0" noProof="0" dirty="0">
                <a:ln>
                  <a:noFill/>
                </a:ln>
                <a:solidFill>
                  <a:schemeClr val="tx1">
                    <a:lumMod val="90000"/>
                    <a:lumOff val="10000"/>
                  </a:schemeClr>
                </a:solidFill>
                <a:effectLst/>
                <a:uLnTx/>
                <a:uFillTx/>
                <a:latin typeface="Corbel"/>
                <a:ea typeface="+mn-ea"/>
                <a:cs typeface="+mn-cs"/>
              </a:rPr>
              <a:t>en</a:t>
            </a:r>
            <a:r>
              <a:rPr kumimoji="0" lang="nl-NL" sz="3200" b="1" i="0" u="none" strike="noStrike" kern="1200" cap="none" spc="0" normalizeH="0" baseline="0" noProof="0" dirty="0">
                <a:ln>
                  <a:noFill/>
                </a:ln>
                <a:solidFill>
                  <a:schemeClr val="tx1">
                    <a:lumMod val="90000"/>
                    <a:lumOff val="10000"/>
                  </a:schemeClr>
                </a:solidFill>
                <a:effectLst/>
                <a:uLnTx/>
                <a:uFillTx/>
                <a:latin typeface="Corbel"/>
                <a:ea typeface="+mn-ea"/>
                <a:cs typeface="+mn-cs"/>
              </a:rPr>
              <a:t> sociale banden</a:t>
            </a:r>
            <a:r>
              <a:rPr kumimoji="0" lang="fr-FR" sz="3200" b="0" i="0" u="none" strike="noStrike" kern="1200" cap="none" spc="0" normalizeH="0" baseline="0" noProof="0" dirty="0">
                <a:ln>
                  <a:noFill/>
                </a:ln>
                <a:solidFill>
                  <a:schemeClr val="tx1">
                    <a:lumMod val="90000"/>
                    <a:lumOff val="10000"/>
                  </a:schemeClr>
                </a:solidFill>
                <a:effectLst/>
                <a:uLnTx/>
                <a:uFillTx/>
                <a:latin typeface="Corbel"/>
                <a:ea typeface="+mn-ea"/>
                <a:cs typeface="+mn-cs"/>
              </a:rPr>
              <a:t>.</a:t>
            </a:r>
            <a:br>
              <a:rPr lang="fr-FR" sz="3200" b="0" i="0" u="none" strike="noStrike" kern="1200" cap="none" spc="0" normalizeH="0" baseline="0" noProof="0" dirty="0">
                <a:ln>
                  <a:noFill/>
                </a:ln>
                <a:effectLst/>
                <a:uLnTx/>
                <a:uFillTx/>
                <a:latin typeface="Corbel"/>
                <a:ea typeface="+mn-ea"/>
                <a:cs typeface="+mn-cs"/>
              </a:rPr>
            </a:br>
            <a:br>
              <a:rPr lang="fr-FR" sz="3200" b="0" i="0" u="none" strike="noStrike" kern="1200" cap="none" spc="0" normalizeH="0" baseline="0" noProof="0" dirty="0">
                <a:ln>
                  <a:noFill/>
                </a:ln>
                <a:effectLst/>
                <a:uLnTx/>
                <a:uFillTx/>
                <a:latin typeface="Corbel"/>
                <a:ea typeface="+mn-ea"/>
                <a:cs typeface="+mn-cs"/>
              </a:rPr>
            </a:br>
            <a:r>
              <a:rPr kumimoji="0" lang="nl-NL" sz="3200" b="0" i="0" u="none" strike="noStrike" kern="1200" cap="none" spc="0" normalizeH="0" baseline="0" noProof="0" dirty="0">
                <a:ln>
                  <a:noFill/>
                </a:ln>
                <a:solidFill>
                  <a:schemeClr val="tx1">
                    <a:lumMod val="90000"/>
                    <a:lumOff val="10000"/>
                  </a:schemeClr>
                </a:solidFill>
                <a:effectLst/>
                <a:uLnTx/>
                <a:uFillTx/>
                <a:latin typeface="Corbel"/>
                <a:ea typeface="+mn-ea"/>
                <a:cs typeface="+mn-cs"/>
              </a:rPr>
              <a:t>Alle initiatieven gericht op </a:t>
            </a:r>
            <a:r>
              <a:rPr kumimoji="0" lang="nl-NL" sz="3200" b="1" i="0" u="none" strike="noStrike" kern="1200" cap="none" spc="0" normalizeH="0" baseline="0" noProof="0" dirty="0">
                <a:ln>
                  <a:noFill/>
                </a:ln>
                <a:solidFill>
                  <a:schemeClr val="tx1">
                    <a:lumMod val="90000"/>
                    <a:lumOff val="10000"/>
                  </a:schemeClr>
                </a:solidFill>
                <a:effectLst/>
                <a:uLnTx/>
                <a:uFillTx/>
                <a:latin typeface="Corbel"/>
                <a:ea typeface="+mn-ea"/>
                <a:cs typeface="+mn-cs"/>
              </a:rPr>
              <a:t>kwetsbare groepen:</a:t>
            </a:r>
            <a:r>
              <a:rPr kumimoji="0" lang="nl-NL" sz="3200" b="0" i="0" u="none" strike="noStrike" kern="1200" cap="none" spc="0" normalizeH="0" baseline="0" noProof="0" dirty="0">
                <a:ln>
                  <a:noFill/>
                </a:ln>
                <a:solidFill>
                  <a:schemeClr val="tx1">
                    <a:lumMod val="90000"/>
                    <a:lumOff val="10000"/>
                  </a:schemeClr>
                </a:solidFill>
                <a:effectLst/>
                <a:uLnTx/>
                <a:uFillTx/>
                <a:latin typeface="Corbel"/>
                <a:ea typeface="+mn-ea"/>
                <a:cs typeface="+mn-cs"/>
              </a:rPr>
              <a:t> eenzaamheid bij ouderen, schooluitval, inclusie van personen met een handicap, integratie van jongeren op de arbeidsmarkt, bestrijding van armoede, enz</a:t>
            </a:r>
            <a:r>
              <a:rPr kumimoji="0" lang="nl-NL" sz="3200" b="0" i="0" u="none" strike="noStrike" kern="1200" cap="none" spc="0" normalizeH="0" baseline="0" noProof="0" dirty="0">
                <a:ln>
                  <a:noFill/>
                </a:ln>
                <a:solidFill>
                  <a:prstClr val="black"/>
                </a:solidFill>
                <a:effectLst/>
                <a:uLnTx/>
                <a:uFillTx/>
                <a:latin typeface="Corbel"/>
                <a:ea typeface="+mn-ea"/>
                <a:cs typeface="+mn-cs"/>
              </a:rPr>
              <a:t>.</a:t>
            </a:r>
            <a:endParaRPr lang="nl-NL" sz="3200" spc="0" dirty="0">
              <a:solidFill>
                <a:prstClr val="black"/>
              </a:solidFill>
              <a:ea typeface="+mn-ea"/>
              <a:cs typeface="+mn-cs"/>
            </a:endParaRPr>
          </a:p>
        </p:txBody>
      </p:sp>
      <p:sp>
        <p:nvSpPr>
          <p:cNvPr id="4" name="ZoneTexte 3">
            <a:extLst>
              <a:ext uri="{FF2B5EF4-FFF2-40B4-BE49-F238E27FC236}">
                <a16:creationId xmlns:a16="http://schemas.microsoft.com/office/drawing/2014/main" id="{C00BC9A9-88FA-EE55-2450-3E52D7F725DA}"/>
              </a:ext>
            </a:extLst>
          </p:cNvPr>
          <p:cNvSpPr txBox="1"/>
          <p:nvPr/>
        </p:nvSpPr>
        <p:spPr>
          <a:xfrm>
            <a:off x="-4356" y="2638409"/>
            <a:ext cx="3401682" cy="1446550"/>
          </a:xfrm>
          <a:prstGeom prst="rect">
            <a:avLst/>
          </a:prstGeom>
          <a:noFill/>
        </p:spPr>
        <p:txBody>
          <a:bodyPr wrap="square" lIns="91440" tIns="45720" rIns="91440" bIns="45720" rtlCol="0" anchor="ctr">
            <a:spAutoFit/>
          </a:bodyPr>
          <a:lstStyle/>
          <a:p>
            <a:pPr algn="ctr"/>
            <a:r>
              <a:rPr lang="fr-FR" sz="4400" b="1" err="1">
                <a:solidFill>
                  <a:schemeClr val="bg1"/>
                </a:solidFill>
              </a:rPr>
              <a:t>Sociaal</a:t>
            </a:r>
            <a:r>
              <a:rPr lang="fr-FR" sz="4400" b="1" dirty="0">
                <a:solidFill>
                  <a:schemeClr val="bg1"/>
                </a:solidFill>
              </a:rPr>
              <a:t> </a:t>
            </a:r>
            <a:r>
              <a:rPr lang="fr-FR" sz="4400" b="1" err="1">
                <a:solidFill>
                  <a:schemeClr val="bg1"/>
                </a:solidFill>
              </a:rPr>
              <a:t>karakter</a:t>
            </a:r>
            <a:endParaRPr lang="fr-FR" sz="4400" b="1">
              <a:solidFill>
                <a:schemeClr val="bg1"/>
              </a:solidFill>
            </a:endParaRPr>
          </a:p>
        </p:txBody>
      </p:sp>
    </p:spTree>
    <p:extLst>
      <p:ext uri="{BB962C8B-B14F-4D97-AF65-F5344CB8AC3E}">
        <p14:creationId xmlns:p14="http://schemas.microsoft.com/office/powerpoint/2010/main" val="1604104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63A8EA-CA91-8BF9-3C80-3AE60BAECF7D}"/>
              </a:ext>
            </a:extLst>
          </p:cNvPr>
          <p:cNvSpPr>
            <a:spLocks noGrp="1"/>
          </p:cNvSpPr>
          <p:nvPr>
            <p:ph type="title"/>
          </p:nvPr>
        </p:nvSpPr>
        <p:spPr>
          <a:xfrm>
            <a:off x="-5873" y="793158"/>
            <a:ext cx="3465066" cy="5291295"/>
          </a:xfrm>
        </p:spPr>
        <p:txBody>
          <a:bodyPr>
            <a:normAutofit/>
          </a:bodyPr>
          <a:lstStyle/>
          <a:p>
            <a:pPr algn="ctr">
              <a:spcBef>
                <a:spcPts val="1200"/>
              </a:spcBef>
            </a:pPr>
            <a:br>
              <a:rPr lang="fr-FR" sz="4400" b="1" dirty="0"/>
            </a:br>
            <a:r>
              <a:rPr lang="fr-FR" sz="4400" b="1" dirty="0" err="1"/>
              <a:t>Doelgroep</a:t>
            </a:r>
            <a:br>
              <a:rPr lang="fr-FR" sz="4400" b="1" dirty="0"/>
            </a:br>
            <a:br>
              <a:rPr lang="fr-FR" sz="4400" b="1" dirty="0"/>
            </a:br>
            <a:r>
              <a:rPr lang="fr-FR" sz="2600" b="1" dirty="0" err="1">
                <a:solidFill>
                  <a:schemeClr val="bg1"/>
                </a:solidFill>
              </a:rPr>
              <a:t>verenigingen</a:t>
            </a:r>
            <a:r>
              <a:rPr lang="fr-FR" sz="2600" b="1" dirty="0">
                <a:solidFill>
                  <a:schemeClr val="bg1"/>
                </a:solidFill>
              </a:rPr>
              <a:t> (</a:t>
            </a:r>
            <a:r>
              <a:rPr lang="fr-FR" sz="2600" b="1" dirty="0" err="1">
                <a:solidFill>
                  <a:schemeClr val="bg1"/>
                </a:solidFill>
              </a:rPr>
              <a:t>vzw</a:t>
            </a:r>
            <a:r>
              <a:rPr lang="fr-FR" sz="2600" b="1" dirty="0">
                <a:solidFill>
                  <a:schemeClr val="bg1"/>
                </a:solidFill>
              </a:rPr>
              <a:t> en </a:t>
            </a:r>
            <a:r>
              <a:rPr lang="fr-FR" sz="2600" b="1" dirty="0" err="1">
                <a:solidFill>
                  <a:schemeClr val="bg1"/>
                </a:solidFill>
              </a:rPr>
              <a:t>feitelijke</a:t>
            </a:r>
            <a:r>
              <a:rPr lang="fr-FR" sz="2600" b="1" dirty="0">
                <a:solidFill>
                  <a:schemeClr val="bg1"/>
                </a:solidFill>
              </a:rPr>
              <a:t> </a:t>
            </a:r>
            <a:r>
              <a:rPr lang="fr-FR" sz="2600" b="1" dirty="0" err="1">
                <a:solidFill>
                  <a:schemeClr val="bg1"/>
                </a:solidFill>
              </a:rPr>
              <a:t>verenigingen</a:t>
            </a:r>
            <a:r>
              <a:rPr lang="fr-FR" sz="2600" b="1" dirty="0">
                <a:solidFill>
                  <a:schemeClr val="bg1"/>
                </a:solidFill>
              </a:rPr>
              <a:t>) </a:t>
            </a:r>
            <a:endParaRPr lang="en-US" sz="2600" b="1" dirty="0">
              <a:solidFill>
                <a:schemeClr val="bg1"/>
              </a:solidFill>
            </a:endParaRPr>
          </a:p>
          <a:p>
            <a:pPr lvl="1" algn="ctr">
              <a:spcBef>
                <a:spcPts val="250"/>
              </a:spcBef>
              <a:spcAft>
                <a:spcPts val="250"/>
              </a:spcAft>
            </a:pPr>
            <a:r>
              <a:rPr lang="fr-FR" sz="2600" b="1" dirty="0">
                <a:solidFill>
                  <a:schemeClr val="bg1"/>
                </a:solidFill>
                <a:latin typeface="Corbel"/>
              </a:rPr>
              <a:t>met </a:t>
            </a:r>
            <a:r>
              <a:rPr lang="fr-FR" sz="2600" b="1" dirty="0" err="1">
                <a:solidFill>
                  <a:schemeClr val="bg1"/>
                </a:solidFill>
                <a:latin typeface="Corbel"/>
              </a:rPr>
              <a:t>maatschappelijke</a:t>
            </a:r>
            <a:r>
              <a:rPr lang="fr-FR" sz="2600" b="1" dirty="0">
                <a:solidFill>
                  <a:schemeClr val="bg1"/>
                </a:solidFill>
                <a:latin typeface="Corbel"/>
              </a:rPr>
              <a:t> </a:t>
            </a:r>
            <a:r>
              <a:rPr lang="fr-FR" sz="2600" b="1" dirty="0" err="1">
                <a:solidFill>
                  <a:schemeClr val="bg1"/>
                </a:solidFill>
                <a:latin typeface="Corbel"/>
              </a:rPr>
              <a:t>zetel</a:t>
            </a:r>
            <a:r>
              <a:rPr lang="fr-FR" sz="2600" b="1" dirty="0">
                <a:solidFill>
                  <a:schemeClr val="bg1"/>
                </a:solidFill>
                <a:latin typeface="Corbel"/>
              </a:rPr>
              <a:t> in SAB</a:t>
            </a:r>
            <a:endParaRPr lang="en-US" sz="2600" b="1" dirty="0">
              <a:solidFill>
                <a:schemeClr val="bg1"/>
              </a:solidFill>
              <a:latin typeface="Corbel"/>
            </a:endParaRPr>
          </a:p>
          <a:p>
            <a:pPr lvl="1" algn="ctr">
              <a:spcBef>
                <a:spcPts val="250"/>
              </a:spcBef>
              <a:spcAft>
                <a:spcPts val="250"/>
              </a:spcAft>
            </a:pPr>
            <a:r>
              <a:rPr lang="fr-FR" sz="2600" b="1" dirty="0">
                <a:solidFill>
                  <a:schemeClr val="bg1"/>
                </a:solidFill>
                <a:latin typeface="Corbel"/>
              </a:rPr>
              <a:t>die </a:t>
            </a:r>
            <a:r>
              <a:rPr lang="fr-FR" sz="2600" b="1" dirty="0" err="1">
                <a:solidFill>
                  <a:schemeClr val="bg1"/>
                </a:solidFill>
                <a:latin typeface="Corbel"/>
              </a:rPr>
              <a:t>sinds</a:t>
            </a:r>
            <a:r>
              <a:rPr lang="fr-FR" sz="2600" b="1" dirty="0">
                <a:solidFill>
                  <a:schemeClr val="bg1"/>
                </a:solidFill>
                <a:latin typeface="Corbel"/>
              </a:rPr>
              <a:t> </a:t>
            </a:r>
            <a:r>
              <a:rPr lang="fr-FR" sz="2600" b="1" dirty="0" err="1">
                <a:solidFill>
                  <a:schemeClr val="bg1"/>
                </a:solidFill>
                <a:latin typeface="Corbel"/>
              </a:rPr>
              <a:t>ten</a:t>
            </a:r>
            <a:r>
              <a:rPr lang="fr-FR" sz="2600" b="1" dirty="0">
                <a:solidFill>
                  <a:schemeClr val="bg1"/>
                </a:solidFill>
                <a:latin typeface="Corbel"/>
              </a:rPr>
              <a:t> </a:t>
            </a:r>
            <a:r>
              <a:rPr lang="fr-FR" sz="2600" b="1" dirty="0" err="1">
                <a:solidFill>
                  <a:schemeClr val="bg1"/>
                </a:solidFill>
                <a:latin typeface="Corbel"/>
              </a:rPr>
              <a:t>minste</a:t>
            </a:r>
            <a:r>
              <a:rPr lang="fr-FR" sz="2600" b="1" dirty="0">
                <a:solidFill>
                  <a:schemeClr val="bg1"/>
                </a:solidFill>
                <a:latin typeface="Corbel"/>
              </a:rPr>
              <a:t> 2 </a:t>
            </a:r>
            <a:r>
              <a:rPr lang="fr-FR" sz="2600" b="1" dirty="0" err="1">
                <a:solidFill>
                  <a:schemeClr val="bg1"/>
                </a:solidFill>
                <a:latin typeface="Corbel"/>
              </a:rPr>
              <a:t>jaar</a:t>
            </a:r>
            <a:r>
              <a:rPr lang="fr-FR" sz="2600" b="1" dirty="0">
                <a:solidFill>
                  <a:schemeClr val="bg1"/>
                </a:solidFill>
                <a:latin typeface="Corbel"/>
              </a:rPr>
              <a:t> </a:t>
            </a:r>
            <a:r>
              <a:rPr lang="fr-FR" sz="2600" b="1" dirty="0" err="1">
                <a:solidFill>
                  <a:schemeClr val="bg1"/>
                </a:solidFill>
                <a:latin typeface="Corbel"/>
              </a:rPr>
              <a:t>activiteiten</a:t>
            </a:r>
            <a:r>
              <a:rPr lang="fr-FR" sz="2600" b="1" dirty="0">
                <a:solidFill>
                  <a:schemeClr val="bg1"/>
                </a:solidFill>
                <a:latin typeface="Corbel"/>
              </a:rPr>
              <a:t> op  </a:t>
            </a:r>
            <a:r>
              <a:rPr lang="fr-FR" sz="2600" b="1" dirty="0" err="1">
                <a:solidFill>
                  <a:schemeClr val="bg1"/>
                </a:solidFill>
                <a:latin typeface="Corbel"/>
              </a:rPr>
              <a:t>grondgebied</a:t>
            </a:r>
            <a:r>
              <a:rPr lang="fr-FR" sz="2600" b="1" dirty="0">
                <a:solidFill>
                  <a:schemeClr val="bg1"/>
                </a:solidFill>
                <a:latin typeface="Corbel"/>
              </a:rPr>
              <a:t> SAB </a:t>
            </a:r>
            <a:r>
              <a:rPr lang="fr-FR" sz="2600" b="1" dirty="0" err="1">
                <a:solidFill>
                  <a:schemeClr val="bg1"/>
                </a:solidFill>
                <a:latin typeface="Corbel"/>
              </a:rPr>
              <a:t>aanbieden</a:t>
            </a:r>
            <a:endParaRPr lang="fr-FR" sz="2600" b="1" dirty="0">
              <a:solidFill>
                <a:schemeClr val="bg1"/>
              </a:solidFill>
              <a:latin typeface="Corbel"/>
            </a:endParaRPr>
          </a:p>
          <a:p>
            <a:pPr algn="ctr"/>
            <a:endParaRPr lang="fr-FR" sz="4400" b="1" dirty="0"/>
          </a:p>
        </p:txBody>
      </p:sp>
      <p:sp>
        <p:nvSpPr>
          <p:cNvPr id="4" name="Espace réservé du contenu 3">
            <a:extLst>
              <a:ext uri="{FF2B5EF4-FFF2-40B4-BE49-F238E27FC236}">
                <a16:creationId xmlns:a16="http://schemas.microsoft.com/office/drawing/2014/main" id="{2273979F-69CA-6E75-9221-AC7C0C32721A}"/>
              </a:ext>
            </a:extLst>
          </p:cNvPr>
          <p:cNvSpPr>
            <a:spLocks noGrp="1"/>
          </p:cNvSpPr>
          <p:nvPr>
            <p:ph sz="half" idx="2"/>
          </p:nvPr>
        </p:nvSpPr>
        <p:spPr>
          <a:xfrm>
            <a:off x="3456678" y="1236288"/>
            <a:ext cx="4155179" cy="5614666"/>
          </a:xfrm>
        </p:spPr>
        <p:txBody>
          <a:bodyPr/>
          <a:lstStyle/>
          <a:p>
            <a:r>
              <a:rPr lang="fr-FR" sz="2500" u="sng" err="1">
                <a:solidFill>
                  <a:schemeClr val="bg2">
                    <a:lumMod val="50000"/>
                  </a:schemeClr>
                </a:solidFill>
              </a:rPr>
              <a:t>Verenigingen</a:t>
            </a:r>
            <a:r>
              <a:rPr lang="fr-FR" sz="2500" dirty="0">
                <a:solidFill>
                  <a:schemeClr val="bg2">
                    <a:lumMod val="50000"/>
                  </a:schemeClr>
                </a:solidFill>
              </a:rPr>
              <a:t> die </a:t>
            </a:r>
            <a:r>
              <a:rPr lang="fr-FR" sz="2500" err="1">
                <a:solidFill>
                  <a:schemeClr val="bg2">
                    <a:lumMod val="50000"/>
                  </a:schemeClr>
                </a:solidFill>
              </a:rPr>
              <a:t>reeds</a:t>
            </a:r>
            <a:r>
              <a:rPr lang="fr-FR" sz="2500" dirty="0">
                <a:solidFill>
                  <a:schemeClr val="bg2">
                    <a:lumMod val="50000"/>
                  </a:schemeClr>
                </a:solidFill>
              </a:rPr>
              <a:t> </a:t>
            </a:r>
            <a:r>
              <a:rPr lang="fr-FR" sz="2500" err="1">
                <a:solidFill>
                  <a:schemeClr val="bg2">
                    <a:lumMod val="50000"/>
                  </a:schemeClr>
                </a:solidFill>
              </a:rPr>
              <a:t>een</a:t>
            </a:r>
            <a:r>
              <a:rPr lang="fr-FR" sz="2500" dirty="0">
                <a:solidFill>
                  <a:schemeClr val="bg2">
                    <a:lumMod val="50000"/>
                  </a:schemeClr>
                </a:solidFill>
              </a:rPr>
              <a:t> </a:t>
            </a:r>
            <a:r>
              <a:rPr lang="fr-FR" sz="2500" b="1" err="1">
                <a:solidFill>
                  <a:schemeClr val="bg2">
                    <a:lumMod val="50000"/>
                  </a:schemeClr>
                </a:solidFill>
              </a:rPr>
              <a:t>gemeentelijke</a:t>
            </a:r>
            <a:r>
              <a:rPr lang="fr-FR" sz="2500" b="1" dirty="0">
                <a:solidFill>
                  <a:schemeClr val="bg2">
                    <a:lumMod val="50000"/>
                  </a:schemeClr>
                </a:solidFill>
              </a:rPr>
              <a:t> </a:t>
            </a:r>
            <a:r>
              <a:rPr lang="fr-FR" sz="2500" b="1" err="1">
                <a:solidFill>
                  <a:schemeClr val="bg2">
                    <a:lumMod val="50000"/>
                  </a:schemeClr>
                </a:solidFill>
              </a:rPr>
              <a:t>werkingssubsidie</a:t>
            </a:r>
            <a:r>
              <a:rPr lang="fr-FR" sz="2500" b="1" dirty="0">
                <a:solidFill>
                  <a:schemeClr val="bg2">
                    <a:lumMod val="50000"/>
                  </a:schemeClr>
                </a:solidFill>
              </a:rPr>
              <a:t> </a:t>
            </a:r>
            <a:r>
              <a:rPr lang="fr-FR" sz="2500" err="1">
                <a:solidFill>
                  <a:schemeClr val="bg2">
                    <a:lumMod val="50000"/>
                  </a:schemeClr>
                </a:solidFill>
              </a:rPr>
              <a:t>ontvangen</a:t>
            </a:r>
            <a:endParaRPr lang="fr-FR" sz="2500">
              <a:solidFill>
                <a:schemeClr val="bg2">
                  <a:lumMod val="50000"/>
                </a:schemeClr>
              </a:solidFill>
            </a:endParaRPr>
          </a:p>
          <a:p>
            <a:r>
              <a:rPr lang="fr-FR" sz="2500" u="sng" err="1">
                <a:solidFill>
                  <a:schemeClr val="bg2">
                    <a:lumMod val="50000"/>
                  </a:schemeClr>
                </a:solidFill>
              </a:rPr>
              <a:t>Verenigingen</a:t>
            </a:r>
            <a:r>
              <a:rPr lang="fr-FR" sz="2500" dirty="0">
                <a:solidFill>
                  <a:schemeClr val="bg2">
                    <a:lumMod val="50000"/>
                  </a:schemeClr>
                </a:solidFill>
              </a:rPr>
              <a:t> die </a:t>
            </a:r>
            <a:r>
              <a:rPr lang="fr-FR" sz="2500" b="1" err="1">
                <a:solidFill>
                  <a:schemeClr val="bg2">
                    <a:lumMod val="50000"/>
                  </a:schemeClr>
                </a:solidFill>
              </a:rPr>
              <a:t>personeel</a:t>
            </a:r>
            <a:r>
              <a:rPr lang="fr-FR" sz="2500" dirty="0">
                <a:solidFill>
                  <a:schemeClr val="bg2">
                    <a:lumMod val="50000"/>
                  </a:schemeClr>
                </a:solidFill>
              </a:rPr>
              <a:t> </a:t>
            </a:r>
            <a:r>
              <a:rPr lang="fr-FR" sz="2500" b="1" dirty="0">
                <a:solidFill>
                  <a:schemeClr val="bg2">
                    <a:lumMod val="50000"/>
                  </a:schemeClr>
                </a:solidFill>
              </a:rPr>
              <a:t>in </a:t>
            </a:r>
            <a:r>
              <a:rPr lang="fr-FR" sz="2500" b="1" err="1">
                <a:solidFill>
                  <a:schemeClr val="bg2">
                    <a:lumMod val="50000"/>
                  </a:schemeClr>
                </a:solidFill>
              </a:rPr>
              <a:t>dienst</a:t>
            </a:r>
            <a:r>
              <a:rPr lang="fr-FR" sz="2500" b="1" dirty="0">
                <a:solidFill>
                  <a:schemeClr val="bg2">
                    <a:lumMod val="50000"/>
                  </a:schemeClr>
                </a:solidFill>
              </a:rPr>
              <a:t> </a:t>
            </a:r>
            <a:r>
              <a:rPr lang="fr-FR" sz="2500" err="1">
                <a:solidFill>
                  <a:schemeClr val="bg2">
                    <a:lumMod val="50000"/>
                  </a:schemeClr>
                </a:solidFill>
              </a:rPr>
              <a:t>hebben</a:t>
            </a:r>
            <a:r>
              <a:rPr lang="fr-FR" sz="2500" dirty="0">
                <a:solidFill>
                  <a:schemeClr val="bg2">
                    <a:lumMod val="50000"/>
                  </a:schemeClr>
                </a:solidFill>
              </a:rPr>
              <a:t> </a:t>
            </a:r>
            <a:r>
              <a:rPr lang="fr-FR" sz="2500" err="1">
                <a:solidFill>
                  <a:schemeClr val="bg2">
                    <a:lumMod val="50000"/>
                  </a:schemeClr>
                </a:solidFill>
              </a:rPr>
              <a:t>dat</a:t>
            </a:r>
            <a:r>
              <a:rPr lang="fr-FR" sz="2500" dirty="0">
                <a:solidFill>
                  <a:schemeClr val="bg2">
                    <a:lumMod val="50000"/>
                  </a:schemeClr>
                </a:solidFill>
              </a:rPr>
              <a:t> </a:t>
            </a:r>
            <a:r>
              <a:rPr lang="fr-FR" sz="2500" b="1" err="1">
                <a:solidFill>
                  <a:schemeClr val="bg2">
                    <a:lumMod val="50000"/>
                  </a:schemeClr>
                </a:solidFill>
              </a:rPr>
              <a:t>door</a:t>
            </a:r>
            <a:r>
              <a:rPr lang="fr-FR" sz="2500" b="1" dirty="0">
                <a:solidFill>
                  <a:schemeClr val="bg2">
                    <a:lumMod val="50000"/>
                  </a:schemeClr>
                </a:solidFill>
              </a:rPr>
              <a:t> de </a:t>
            </a:r>
            <a:r>
              <a:rPr lang="fr-FR" sz="2500" b="1" err="1">
                <a:solidFill>
                  <a:schemeClr val="bg2">
                    <a:lumMod val="50000"/>
                  </a:schemeClr>
                </a:solidFill>
              </a:rPr>
              <a:t>vereniging</a:t>
            </a:r>
            <a:r>
              <a:rPr lang="fr-FR" sz="2500" b="1" dirty="0">
                <a:solidFill>
                  <a:schemeClr val="bg2">
                    <a:lumMod val="50000"/>
                  </a:schemeClr>
                </a:solidFill>
              </a:rPr>
              <a:t> </a:t>
            </a:r>
            <a:r>
              <a:rPr lang="fr-FR" sz="2500" b="1" err="1">
                <a:solidFill>
                  <a:schemeClr val="bg2">
                    <a:lumMod val="50000"/>
                  </a:schemeClr>
                </a:solidFill>
              </a:rPr>
              <a:t>wordt</a:t>
            </a:r>
            <a:r>
              <a:rPr lang="fr-FR" sz="2500" b="1" dirty="0">
                <a:solidFill>
                  <a:schemeClr val="bg2">
                    <a:lumMod val="50000"/>
                  </a:schemeClr>
                </a:solidFill>
              </a:rPr>
              <a:t> </a:t>
            </a:r>
            <a:r>
              <a:rPr lang="fr-FR" sz="2500" b="1" err="1">
                <a:solidFill>
                  <a:schemeClr val="bg2">
                    <a:lumMod val="50000"/>
                  </a:schemeClr>
                </a:solidFill>
              </a:rPr>
              <a:t>betaald</a:t>
            </a:r>
            <a:endParaRPr lang="fr-BE" sz="2500" b="1">
              <a:solidFill>
                <a:schemeClr val="bg2">
                  <a:lumMod val="50000"/>
                </a:schemeClr>
              </a:solidFill>
            </a:endParaRPr>
          </a:p>
          <a:p>
            <a:r>
              <a:rPr lang="fr-FR" sz="2500" u="sng" err="1">
                <a:solidFill>
                  <a:schemeClr val="bg2">
                    <a:lumMod val="50000"/>
                  </a:schemeClr>
                </a:solidFill>
              </a:rPr>
              <a:t>Initiatieven</a:t>
            </a:r>
            <a:r>
              <a:rPr lang="fr-FR" sz="2500" dirty="0">
                <a:solidFill>
                  <a:schemeClr val="bg2">
                    <a:lumMod val="50000"/>
                  </a:schemeClr>
                </a:solidFill>
              </a:rPr>
              <a:t> die </a:t>
            </a:r>
            <a:r>
              <a:rPr lang="fr-FR" sz="2500" err="1">
                <a:solidFill>
                  <a:schemeClr val="bg2">
                    <a:lumMod val="50000"/>
                  </a:schemeClr>
                </a:solidFill>
              </a:rPr>
              <a:t>reeds</a:t>
            </a:r>
            <a:r>
              <a:rPr lang="fr-FR" sz="2500" dirty="0">
                <a:solidFill>
                  <a:schemeClr val="bg2">
                    <a:lumMod val="50000"/>
                  </a:schemeClr>
                </a:solidFill>
              </a:rPr>
              <a:t> </a:t>
            </a:r>
            <a:r>
              <a:rPr lang="fr-FR" sz="2500" err="1">
                <a:solidFill>
                  <a:schemeClr val="bg2">
                    <a:lumMod val="50000"/>
                  </a:schemeClr>
                </a:solidFill>
              </a:rPr>
              <a:t>geheel</a:t>
            </a:r>
            <a:r>
              <a:rPr lang="fr-FR" sz="2500" dirty="0">
                <a:solidFill>
                  <a:schemeClr val="bg2">
                    <a:lumMod val="50000"/>
                  </a:schemeClr>
                </a:solidFill>
              </a:rPr>
              <a:t> of </a:t>
            </a:r>
            <a:r>
              <a:rPr lang="fr-FR" sz="2500" err="1">
                <a:solidFill>
                  <a:schemeClr val="bg2">
                    <a:lumMod val="50000"/>
                  </a:schemeClr>
                </a:solidFill>
              </a:rPr>
              <a:t>gedeeltelijk</a:t>
            </a:r>
            <a:r>
              <a:rPr lang="fr-FR" sz="2500" dirty="0">
                <a:solidFill>
                  <a:schemeClr val="bg2">
                    <a:lumMod val="50000"/>
                  </a:schemeClr>
                </a:solidFill>
              </a:rPr>
              <a:t> </a:t>
            </a:r>
            <a:r>
              <a:rPr lang="fr-FR" sz="2500" err="1">
                <a:solidFill>
                  <a:schemeClr val="bg2">
                    <a:lumMod val="50000"/>
                  </a:schemeClr>
                </a:solidFill>
              </a:rPr>
              <a:t>financiële</a:t>
            </a:r>
            <a:r>
              <a:rPr lang="fr-FR" sz="2500" dirty="0">
                <a:solidFill>
                  <a:schemeClr val="bg2">
                    <a:lumMod val="50000"/>
                  </a:schemeClr>
                </a:solidFill>
              </a:rPr>
              <a:t> </a:t>
            </a:r>
            <a:r>
              <a:rPr lang="fr-FR" sz="2500" b="1" err="1">
                <a:solidFill>
                  <a:schemeClr val="bg2">
                    <a:lumMod val="50000"/>
                  </a:schemeClr>
                </a:solidFill>
              </a:rPr>
              <a:t>steun</a:t>
            </a:r>
            <a:r>
              <a:rPr lang="fr-FR" sz="2500" dirty="0">
                <a:solidFill>
                  <a:schemeClr val="bg2">
                    <a:lumMod val="50000"/>
                  </a:schemeClr>
                </a:solidFill>
              </a:rPr>
              <a:t> </a:t>
            </a:r>
            <a:r>
              <a:rPr lang="fr-FR" sz="2500" err="1">
                <a:solidFill>
                  <a:schemeClr val="bg2">
                    <a:lumMod val="50000"/>
                  </a:schemeClr>
                </a:solidFill>
              </a:rPr>
              <a:t>ontvangen</a:t>
            </a:r>
            <a:r>
              <a:rPr lang="fr-FR" sz="2500" dirty="0">
                <a:solidFill>
                  <a:schemeClr val="bg2">
                    <a:lumMod val="50000"/>
                  </a:schemeClr>
                </a:solidFill>
              </a:rPr>
              <a:t> van </a:t>
            </a:r>
            <a:r>
              <a:rPr lang="fr-FR" sz="2500" err="1">
                <a:solidFill>
                  <a:schemeClr val="bg2">
                    <a:lumMod val="50000"/>
                  </a:schemeClr>
                </a:solidFill>
              </a:rPr>
              <a:t>een</a:t>
            </a:r>
            <a:r>
              <a:rPr lang="fr-FR" sz="2500" dirty="0">
                <a:solidFill>
                  <a:schemeClr val="bg2">
                    <a:lumMod val="50000"/>
                  </a:schemeClr>
                </a:solidFill>
              </a:rPr>
              <a:t> </a:t>
            </a:r>
            <a:r>
              <a:rPr lang="fr-FR" sz="2500" b="1" err="1">
                <a:solidFill>
                  <a:schemeClr val="bg2">
                    <a:lumMod val="50000"/>
                  </a:schemeClr>
                </a:solidFill>
              </a:rPr>
              <a:t>andere</a:t>
            </a:r>
            <a:r>
              <a:rPr lang="fr-FR" sz="2500" b="1" dirty="0">
                <a:solidFill>
                  <a:schemeClr val="bg2">
                    <a:lumMod val="50000"/>
                  </a:schemeClr>
                </a:solidFill>
              </a:rPr>
              <a:t> </a:t>
            </a:r>
            <a:r>
              <a:rPr lang="fr-FR" sz="2500" b="1" err="1">
                <a:solidFill>
                  <a:schemeClr val="bg2">
                    <a:lumMod val="50000"/>
                  </a:schemeClr>
                </a:solidFill>
              </a:rPr>
              <a:t>lokale</a:t>
            </a:r>
            <a:r>
              <a:rPr lang="fr-FR" sz="2500" b="1" dirty="0">
                <a:solidFill>
                  <a:schemeClr val="bg2">
                    <a:lumMod val="50000"/>
                  </a:schemeClr>
                </a:solidFill>
              </a:rPr>
              <a:t> </a:t>
            </a:r>
            <a:r>
              <a:rPr lang="fr-FR" sz="2500" b="1" err="1">
                <a:solidFill>
                  <a:schemeClr val="bg2">
                    <a:lumMod val="50000"/>
                  </a:schemeClr>
                </a:solidFill>
              </a:rPr>
              <a:t>overheid</a:t>
            </a:r>
            <a:endParaRPr lang="fr-BE" sz="2500" b="1">
              <a:solidFill>
                <a:schemeClr val="bg2">
                  <a:lumMod val="50000"/>
                </a:schemeClr>
              </a:solidFill>
            </a:endParaRPr>
          </a:p>
          <a:p>
            <a:endParaRPr lang="fr-BE" dirty="0"/>
          </a:p>
          <a:p>
            <a:endParaRPr lang="fr-BE" dirty="0"/>
          </a:p>
        </p:txBody>
      </p:sp>
      <p:pic>
        <p:nvPicPr>
          <p:cNvPr id="8" name="Image 7" descr="Une image contenant Caractère coloré, Graphique, symbole, graphisme&#10;&#10;Le contenu généré par l’IA peut être incorrect.">
            <a:extLst>
              <a:ext uri="{FF2B5EF4-FFF2-40B4-BE49-F238E27FC236}">
                <a16:creationId xmlns:a16="http://schemas.microsoft.com/office/drawing/2014/main" id="{C12F1BFF-C254-3698-D46C-8636C90416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268877"/>
            <a:ext cx="1900653" cy="950327"/>
          </a:xfrm>
          <a:prstGeom prst="rect">
            <a:avLst/>
          </a:prstGeom>
        </p:spPr>
      </p:pic>
      <p:sp>
        <p:nvSpPr>
          <p:cNvPr id="10" name="Espace réservé du contenu 9">
            <a:extLst>
              <a:ext uri="{FF2B5EF4-FFF2-40B4-BE49-F238E27FC236}">
                <a16:creationId xmlns:a16="http://schemas.microsoft.com/office/drawing/2014/main" id="{1069E46D-F80C-6774-1A94-ECFF13C43889}"/>
              </a:ext>
            </a:extLst>
          </p:cNvPr>
          <p:cNvSpPr>
            <a:spLocks noGrp="1"/>
          </p:cNvSpPr>
          <p:nvPr>
            <p:ph sz="half" idx="1"/>
          </p:nvPr>
        </p:nvSpPr>
        <p:spPr>
          <a:xfrm>
            <a:off x="7654990" y="1490766"/>
            <a:ext cx="4150455" cy="5365055"/>
          </a:xfrm>
        </p:spPr>
        <p:txBody>
          <a:bodyPr/>
          <a:lstStyle/>
          <a:p>
            <a:r>
              <a:rPr lang="fr-FR" sz="2500" u="sng" err="1">
                <a:solidFill>
                  <a:srgbClr val="C00000"/>
                </a:solidFill>
              </a:rPr>
              <a:t>Initiatieven</a:t>
            </a:r>
            <a:r>
              <a:rPr lang="fr-FR" sz="2500" dirty="0">
                <a:solidFill>
                  <a:srgbClr val="C00000"/>
                </a:solidFill>
              </a:rPr>
              <a:t> in </a:t>
            </a:r>
            <a:r>
              <a:rPr lang="fr-FR" sz="2500" err="1">
                <a:solidFill>
                  <a:srgbClr val="C00000"/>
                </a:solidFill>
              </a:rPr>
              <a:t>verband</a:t>
            </a:r>
            <a:r>
              <a:rPr lang="fr-FR" sz="2500" dirty="0">
                <a:solidFill>
                  <a:srgbClr val="C00000"/>
                </a:solidFill>
              </a:rPr>
              <a:t> met </a:t>
            </a:r>
            <a:r>
              <a:rPr lang="fr-FR" sz="2500" err="1">
                <a:solidFill>
                  <a:srgbClr val="C00000"/>
                </a:solidFill>
              </a:rPr>
              <a:t>erediensten</a:t>
            </a:r>
            <a:endParaRPr lang="fr-BE" sz="2500">
              <a:solidFill>
                <a:srgbClr val="C00000"/>
              </a:solidFill>
            </a:endParaRPr>
          </a:p>
          <a:p>
            <a:r>
              <a:rPr lang="fr-FR" sz="2500" u="sng" err="1">
                <a:solidFill>
                  <a:srgbClr val="C00000"/>
                </a:solidFill>
              </a:rPr>
              <a:t>Initiatieven</a:t>
            </a:r>
            <a:r>
              <a:rPr lang="fr-FR" sz="2500" dirty="0">
                <a:solidFill>
                  <a:srgbClr val="C00000"/>
                </a:solidFill>
              </a:rPr>
              <a:t> die </a:t>
            </a:r>
            <a:r>
              <a:rPr lang="fr-FR" sz="2500" err="1">
                <a:solidFill>
                  <a:srgbClr val="C00000"/>
                </a:solidFill>
              </a:rPr>
              <a:t>verband</a:t>
            </a:r>
            <a:r>
              <a:rPr lang="fr-FR" sz="2500" dirty="0">
                <a:solidFill>
                  <a:srgbClr val="C00000"/>
                </a:solidFill>
              </a:rPr>
              <a:t> </a:t>
            </a:r>
            <a:r>
              <a:rPr lang="fr-FR" sz="2500" err="1">
                <a:solidFill>
                  <a:srgbClr val="C00000"/>
                </a:solidFill>
              </a:rPr>
              <a:t>houden</a:t>
            </a:r>
            <a:r>
              <a:rPr lang="fr-FR" sz="2500" dirty="0">
                <a:solidFill>
                  <a:srgbClr val="C00000"/>
                </a:solidFill>
              </a:rPr>
              <a:t> met </a:t>
            </a:r>
            <a:r>
              <a:rPr lang="fr-FR" sz="2500" err="1">
                <a:solidFill>
                  <a:srgbClr val="C00000"/>
                </a:solidFill>
              </a:rPr>
              <a:t>politieke</a:t>
            </a:r>
            <a:r>
              <a:rPr lang="fr-FR" sz="2500" dirty="0">
                <a:solidFill>
                  <a:srgbClr val="C00000"/>
                </a:solidFill>
              </a:rPr>
              <a:t> </a:t>
            </a:r>
            <a:r>
              <a:rPr lang="fr-FR" sz="2500" err="1">
                <a:solidFill>
                  <a:srgbClr val="C00000"/>
                </a:solidFill>
              </a:rPr>
              <a:t>belangen</a:t>
            </a:r>
            <a:r>
              <a:rPr lang="fr-FR" sz="2500" dirty="0">
                <a:solidFill>
                  <a:srgbClr val="C00000"/>
                </a:solidFill>
              </a:rPr>
              <a:t> EN/OF</a:t>
            </a:r>
            <a:br>
              <a:rPr lang="fr-FR" sz="2500" dirty="0"/>
            </a:br>
            <a:r>
              <a:rPr lang="fr-FR" sz="2500" err="1">
                <a:solidFill>
                  <a:srgbClr val="C00000"/>
                </a:solidFill>
              </a:rPr>
              <a:t>afkomstig</a:t>
            </a:r>
            <a:r>
              <a:rPr lang="fr-FR" sz="2500" dirty="0">
                <a:solidFill>
                  <a:srgbClr val="C00000"/>
                </a:solidFill>
              </a:rPr>
              <a:t> </a:t>
            </a:r>
            <a:r>
              <a:rPr lang="fr-FR" sz="2500" err="1">
                <a:solidFill>
                  <a:srgbClr val="C00000"/>
                </a:solidFill>
              </a:rPr>
              <a:t>zijn</a:t>
            </a:r>
            <a:r>
              <a:rPr lang="fr-FR" sz="2500" dirty="0">
                <a:solidFill>
                  <a:srgbClr val="C00000"/>
                </a:solidFill>
              </a:rPr>
              <a:t> van </a:t>
            </a:r>
            <a:r>
              <a:rPr lang="fr-FR" sz="2500" err="1">
                <a:solidFill>
                  <a:srgbClr val="C00000"/>
                </a:solidFill>
              </a:rPr>
              <a:t>lokale</a:t>
            </a:r>
            <a:r>
              <a:rPr lang="fr-FR" sz="2500" dirty="0">
                <a:solidFill>
                  <a:srgbClr val="C00000"/>
                </a:solidFill>
              </a:rPr>
              <a:t> </a:t>
            </a:r>
            <a:r>
              <a:rPr lang="fr-FR" sz="2500" err="1">
                <a:solidFill>
                  <a:srgbClr val="C00000"/>
                </a:solidFill>
              </a:rPr>
              <a:t>politieke</a:t>
            </a:r>
            <a:r>
              <a:rPr lang="fr-FR" sz="2500" dirty="0">
                <a:solidFill>
                  <a:srgbClr val="C00000"/>
                </a:solidFill>
              </a:rPr>
              <a:t> </a:t>
            </a:r>
            <a:r>
              <a:rPr lang="fr-FR" sz="2500" err="1">
                <a:solidFill>
                  <a:srgbClr val="C00000"/>
                </a:solidFill>
              </a:rPr>
              <a:t>groepen</a:t>
            </a:r>
            <a:r>
              <a:rPr lang="fr-FR" sz="2500" dirty="0">
                <a:solidFill>
                  <a:srgbClr val="C00000"/>
                </a:solidFill>
              </a:rPr>
              <a:t> en </a:t>
            </a:r>
            <a:r>
              <a:rPr lang="fr-FR" sz="2500" err="1">
                <a:solidFill>
                  <a:srgbClr val="C00000"/>
                </a:solidFill>
              </a:rPr>
              <a:t>Belgische</a:t>
            </a:r>
            <a:r>
              <a:rPr lang="fr-FR" sz="2500" dirty="0">
                <a:solidFill>
                  <a:srgbClr val="C00000"/>
                </a:solidFill>
              </a:rPr>
              <a:t> </a:t>
            </a:r>
            <a:r>
              <a:rPr lang="fr-FR" sz="2500" err="1">
                <a:solidFill>
                  <a:srgbClr val="C00000"/>
                </a:solidFill>
              </a:rPr>
              <a:t>politieke</a:t>
            </a:r>
            <a:r>
              <a:rPr lang="fr-FR" sz="2500" dirty="0">
                <a:solidFill>
                  <a:srgbClr val="C00000"/>
                </a:solidFill>
              </a:rPr>
              <a:t> </a:t>
            </a:r>
            <a:r>
              <a:rPr lang="fr-FR" sz="2500" err="1">
                <a:solidFill>
                  <a:srgbClr val="C00000"/>
                </a:solidFill>
              </a:rPr>
              <a:t>partijen</a:t>
            </a:r>
            <a:r>
              <a:rPr lang="fr-FR" sz="2500" dirty="0">
                <a:solidFill>
                  <a:srgbClr val="C00000"/>
                </a:solidFill>
              </a:rPr>
              <a:t> </a:t>
            </a:r>
            <a:endParaRPr lang="fr-BE" sz="2500" dirty="0">
              <a:solidFill>
                <a:srgbClr val="C00000"/>
              </a:solidFill>
            </a:endParaRPr>
          </a:p>
          <a:p>
            <a:endParaRPr lang="fr-BE" dirty="0"/>
          </a:p>
        </p:txBody>
      </p:sp>
    </p:spTree>
    <p:extLst>
      <p:ext uri="{BB962C8B-B14F-4D97-AF65-F5344CB8AC3E}">
        <p14:creationId xmlns:p14="http://schemas.microsoft.com/office/powerpoint/2010/main" val="68896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59352D-C69C-32B6-13DA-A538C13ABB72}"/>
              </a:ext>
            </a:extLst>
          </p:cNvPr>
          <p:cNvSpPr>
            <a:spLocks noGrp="1"/>
          </p:cNvSpPr>
          <p:nvPr>
            <p:ph type="title"/>
          </p:nvPr>
        </p:nvSpPr>
        <p:spPr>
          <a:xfrm>
            <a:off x="-5873" y="793158"/>
            <a:ext cx="3421934" cy="5276918"/>
          </a:xfrm>
        </p:spPr>
        <p:txBody>
          <a:bodyPr>
            <a:normAutofit/>
          </a:bodyPr>
          <a:lstStyle/>
          <a:p>
            <a:pPr algn="ctr"/>
            <a:r>
              <a:rPr lang="fr-FR" sz="4400" b="1" dirty="0"/>
              <a:t>Principes</a:t>
            </a:r>
            <a:endParaRPr lang="en-US" sz="4400" dirty="0"/>
          </a:p>
        </p:txBody>
      </p:sp>
      <p:sp>
        <p:nvSpPr>
          <p:cNvPr id="3" name="Espace réservé du contenu 2">
            <a:extLst>
              <a:ext uri="{FF2B5EF4-FFF2-40B4-BE49-F238E27FC236}">
                <a16:creationId xmlns:a16="http://schemas.microsoft.com/office/drawing/2014/main" id="{62CD44D1-CF16-7826-13C0-4B88B84494F9}"/>
              </a:ext>
            </a:extLst>
          </p:cNvPr>
          <p:cNvSpPr>
            <a:spLocks noGrp="1"/>
          </p:cNvSpPr>
          <p:nvPr>
            <p:ph idx="1"/>
          </p:nvPr>
        </p:nvSpPr>
        <p:spPr>
          <a:xfrm>
            <a:off x="3409193" y="-1670"/>
            <a:ext cx="8393501" cy="6860299"/>
          </a:xfrm>
        </p:spPr>
        <p:txBody>
          <a:bodyPr vert="horz" lIns="91440" tIns="45720" rIns="91440" bIns="45720" rtlCol="0" anchor="ctr">
            <a:noAutofit/>
          </a:bodyPr>
          <a:lstStyle/>
          <a:p>
            <a:endParaRPr lang="fr-FR" sz="2600" dirty="0">
              <a:latin typeface="+mj-lt"/>
            </a:endParaRPr>
          </a:p>
          <a:p>
            <a:r>
              <a:rPr lang="fr-FR" sz="2600" b="1" err="1">
                <a:latin typeface="+mj-lt"/>
              </a:rPr>
              <a:t>Jaarlijks</a:t>
            </a:r>
            <a:r>
              <a:rPr lang="fr-FR" sz="2600" b="1" dirty="0">
                <a:latin typeface="+mj-lt"/>
              </a:rPr>
              <a:t> </a:t>
            </a:r>
            <a:r>
              <a:rPr lang="fr-FR" sz="2600" b="1" err="1">
                <a:latin typeface="+mj-lt"/>
              </a:rPr>
              <a:t>thema</a:t>
            </a:r>
            <a:r>
              <a:rPr lang="fr-FR" sz="2600" b="1" dirty="0">
                <a:latin typeface="+mj-lt"/>
              </a:rPr>
              <a:t> </a:t>
            </a:r>
            <a:r>
              <a:rPr lang="fr-FR" sz="2600" err="1">
                <a:latin typeface="+mj-lt"/>
              </a:rPr>
              <a:t>eventueel</a:t>
            </a:r>
            <a:r>
              <a:rPr lang="fr-FR" sz="2600" b="1" dirty="0">
                <a:latin typeface="+mj-lt"/>
              </a:rPr>
              <a:t> </a:t>
            </a:r>
            <a:r>
              <a:rPr lang="fr-FR" sz="2600" dirty="0">
                <a:latin typeface="+mj-lt"/>
              </a:rPr>
              <a:t>te </a:t>
            </a:r>
            <a:r>
              <a:rPr lang="fr-FR" sz="2600" err="1">
                <a:latin typeface="+mj-lt"/>
              </a:rPr>
              <a:t>kiezen</a:t>
            </a:r>
            <a:r>
              <a:rPr lang="fr-FR" sz="2600" dirty="0">
                <a:latin typeface="+mj-lt"/>
              </a:rPr>
              <a:t> </a:t>
            </a:r>
            <a:r>
              <a:rPr lang="fr-FR" sz="2600" err="1">
                <a:latin typeface="+mj-lt"/>
              </a:rPr>
              <a:t>door</a:t>
            </a:r>
            <a:r>
              <a:rPr lang="fr-FR" sz="2600" dirty="0">
                <a:latin typeface="+mj-lt"/>
              </a:rPr>
              <a:t> het </a:t>
            </a:r>
            <a:r>
              <a:rPr lang="fr-FR" sz="2600" err="1">
                <a:latin typeface="+mj-lt"/>
              </a:rPr>
              <a:t>College</a:t>
            </a:r>
            <a:r>
              <a:rPr lang="fr-FR" sz="2600" dirty="0">
                <a:latin typeface="+mj-lt"/>
              </a:rPr>
              <a:t> </a:t>
            </a:r>
            <a:br>
              <a:rPr lang="fr-FR" sz="2600" dirty="0">
                <a:latin typeface="+mj-lt"/>
              </a:rPr>
            </a:br>
            <a:r>
              <a:rPr lang="fr-FR" sz="2600" dirty="0">
                <a:latin typeface="+mj-lt"/>
              </a:rPr>
              <a:t>! 2026 : </a:t>
            </a:r>
            <a:r>
              <a:rPr lang="fr-FR" sz="2600" err="1">
                <a:latin typeface="+mj-lt"/>
              </a:rPr>
              <a:t>geen</a:t>
            </a:r>
            <a:r>
              <a:rPr lang="fr-FR" sz="2600" dirty="0">
                <a:latin typeface="+mj-lt"/>
              </a:rPr>
              <a:t> </a:t>
            </a:r>
            <a:r>
              <a:rPr lang="fr-FR" sz="2600" err="1">
                <a:latin typeface="+mj-lt"/>
              </a:rPr>
              <a:t>specifieke</a:t>
            </a:r>
            <a:r>
              <a:rPr lang="fr-FR" sz="2600" dirty="0">
                <a:latin typeface="+mj-lt"/>
              </a:rPr>
              <a:t> </a:t>
            </a:r>
            <a:r>
              <a:rPr lang="fr-FR" sz="2600" err="1">
                <a:latin typeface="+mj-lt"/>
              </a:rPr>
              <a:t>thema</a:t>
            </a:r>
            <a:endParaRPr lang="fr-BE" sz="2600" dirty="0">
              <a:latin typeface="+mj-lt"/>
            </a:endParaRPr>
          </a:p>
          <a:p>
            <a:r>
              <a:rPr lang="fr-BE" sz="2600" dirty="0" err="1">
                <a:latin typeface="+mj-lt"/>
              </a:rPr>
              <a:t>Ondersteuning</a:t>
            </a:r>
            <a:r>
              <a:rPr lang="fr-BE" sz="2600" dirty="0">
                <a:latin typeface="+mj-lt"/>
              </a:rPr>
              <a:t> van </a:t>
            </a:r>
            <a:r>
              <a:rPr lang="fr-BE" sz="2600" b="1" dirty="0" err="1">
                <a:latin typeface="+mj-lt"/>
              </a:rPr>
              <a:t>initiatieven</a:t>
            </a:r>
            <a:r>
              <a:rPr lang="fr-BE" sz="2600" dirty="0">
                <a:latin typeface="+mj-lt"/>
              </a:rPr>
              <a:t> (</a:t>
            </a:r>
            <a:r>
              <a:rPr lang="fr-BE" sz="2600" b="1" dirty="0" err="1">
                <a:latin typeface="+mj-lt"/>
              </a:rPr>
              <a:t>eenmalige</a:t>
            </a:r>
            <a:r>
              <a:rPr lang="fr-BE" sz="2600" b="1" dirty="0">
                <a:latin typeface="+mj-lt"/>
              </a:rPr>
              <a:t> </a:t>
            </a:r>
            <a:r>
              <a:rPr lang="fr-BE" sz="2600" b="1" dirty="0" err="1">
                <a:latin typeface="+mj-lt"/>
              </a:rPr>
              <a:t>initiatieven</a:t>
            </a:r>
            <a:r>
              <a:rPr lang="fr-BE" sz="2600" b="1" dirty="0">
                <a:latin typeface="+mj-lt"/>
              </a:rPr>
              <a:t> die niet </a:t>
            </a:r>
            <a:r>
              <a:rPr lang="fr-BE" sz="2600" b="1" dirty="0" err="1">
                <a:latin typeface="+mj-lt"/>
              </a:rPr>
              <a:t>behoren</a:t>
            </a:r>
            <a:r>
              <a:rPr lang="fr-BE" sz="2600" b="1" dirty="0">
                <a:latin typeface="+mj-lt"/>
              </a:rPr>
              <a:t> </a:t>
            </a:r>
            <a:r>
              <a:rPr lang="fr-BE" sz="2600" b="1" dirty="0" err="1">
                <a:latin typeface="+mj-lt"/>
              </a:rPr>
              <a:t>tot</a:t>
            </a:r>
            <a:r>
              <a:rPr lang="fr-BE" sz="2600" b="1" dirty="0">
                <a:latin typeface="+mj-lt"/>
              </a:rPr>
              <a:t> de </a:t>
            </a:r>
            <a:r>
              <a:rPr lang="fr-BE" sz="2600" b="1" dirty="0" err="1">
                <a:latin typeface="+mj-lt"/>
              </a:rPr>
              <a:t>gebruikelijke</a:t>
            </a:r>
            <a:r>
              <a:rPr lang="fr-BE" sz="2600" b="1" dirty="0">
                <a:latin typeface="+mj-lt"/>
              </a:rPr>
              <a:t> </a:t>
            </a:r>
            <a:r>
              <a:rPr lang="fr-BE" sz="2600" b="1" dirty="0" err="1">
                <a:latin typeface="+mj-lt"/>
              </a:rPr>
              <a:t>activiteiten</a:t>
            </a:r>
            <a:r>
              <a:rPr lang="fr-BE" sz="2600" b="1" dirty="0">
                <a:latin typeface="+mj-lt"/>
              </a:rPr>
              <a:t> van de </a:t>
            </a:r>
            <a:r>
              <a:rPr lang="fr-BE" sz="2600" b="1" dirty="0" err="1">
                <a:latin typeface="+mj-lt"/>
              </a:rPr>
              <a:t>vereniging</a:t>
            </a:r>
            <a:r>
              <a:rPr lang="fr-BE" sz="2600" b="1" dirty="0">
                <a:latin typeface="+mj-lt"/>
              </a:rPr>
              <a:t>)</a:t>
            </a:r>
            <a:endParaRPr lang="fr-BE" sz="2600" dirty="0">
              <a:latin typeface="+mj-lt"/>
            </a:endParaRPr>
          </a:p>
          <a:p>
            <a:pPr lvl="1"/>
            <a:r>
              <a:rPr lang="fr-BE" sz="2600" dirty="0">
                <a:latin typeface="+mj-lt"/>
              </a:rPr>
              <a:t>die </a:t>
            </a:r>
            <a:r>
              <a:rPr lang="fr-BE" sz="2600" err="1">
                <a:latin typeface="+mj-lt"/>
              </a:rPr>
              <a:t>aansluiten</a:t>
            </a:r>
            <a:r>
              <a:rPr lang="fr-BE" sz="2600" dirty="0">
                <a:latin typeface="+mj-lt"/>
              </a:rPr>
              <a:t> </a:t>
            </a:r>
            <a:r>
              <a:rPr lang="fr-BE" sz="2600" err="1">
                <a:latin typeface="+mj-lt"/>
              </a:rPr>
              <a:t>bij</a:t>
            </a:r>
            <a:r>
              <a:rPr lang="fr-BE" sz="2600" dirty="0">
                <a:latin typeface="+mj-lt"/>
              </a:rPr>
              <a:t> het </a:t>
            </a:r>
            <a:r>
              <a:rPr lang="fr-BE" sz="2600" err="1">
                <a:latin typeface="+mj-lt"/>
              </a:rPr>
              <a:t>gekozen</a:t>
            </a:r>
            <a:r>
              <a:rPr lang="fr-BE" sz="2600" dirty="0">
                <a:latin typeface="+mj-lt"/>
              </a:rPr>
              <a:t> sociale </a:t>
            </a:r>
            <a:r>
              <a:rPr lang="fr-BE" sz="2600" err="1">
                <a:latin typeface="+mj-lt"/>
              </a:rPr>
              <a:t>thema</a:t>
            </a:r>
            <a:r>
              <a:rPr lang="fr-BE" sz="2600" dirty="0">
                <a:latin typeface="+mj-lt"/>
              </a:rPr>
              <a:t> of </a:t>
            </a:r>
            <a:r>
              <a:rPr lang="fr-BE" sz="2600" err="1">
                <a:latin typeface="+mj-lt"/>
              </a:rPr>
              <a:t>overeenkomen</a:t>
            </a:r>
            <a:r>
              <a:rPr lang="fr-BE" sz="2600" dirty="0">
                <a:latin typeface="+mj-lt"/>
              </a:rPr>
              <a:t> met de </a:t>
            </a:r>
            <a:r>
              <a:rPr lang="fr-BE" sz="2600" err="1">
                <a:latin typeface="+mj-lt"/>
              </a:rPr>
              <a:t>bepaling</a:t>
            </a:r>
            <a:r>
              <a:rPr lang="fr-BE" sz="2600" dirty="0">
                <a:latin typeface="+mj-lt"/>
              </a:rPr>
              <a:t> van ‘</a:t>
            </a:r>
            <a:r>
              <a:rPr lang="fr-BE" sz="2600" b="1" err="1">
                <a:latin typeface="+mj-lt"/>
              </a:rPr>
              <a:t>sociaal</a:t>
            </a:r>
            <a:r>
              <a:rPr lang="fr-BE" sz="2600" b="1" dirty="0">
                <a:latin typeface="+mj-lt"/>
              </a:rPr>
              <a:t> </a:t>
            </a:r>
            <a:r>
              <a:rPr lang="fr-BE" sz="2600" b="1" err="1">
                <a:latin typeface="+mj-lt"/>
              </a:rPr>
              <a:t>karakter</a:t>
            </a:r>
            <a:r>
              <a:rPr lang="fr-BE" sz="2600" dirty="0">
                <a:latin typeface="+mj-lt"/>
              </a:rPr>
              <a:t>’</a:t>
            </a:r>
          </a:p>
          <a:p>
            <a:pPr lvl="1"/>
            <a:r>
              <a:rPr lang="fr-BE" sz="2600" dirty="0">
                <a:latin typeface="+mj-lt"/>
              </a:rPr>
              <a:t>in </a:t>
            </a:r>
            <a:r>
              <a:rPr lang="fr-BE" sz="2600" err="1">
                <a:latin typeface="+mj-lt"/>
              </a:rPr>
              <a:t>combinatie</a:t>
            </a:r>
            <a:r>
              <a:rPr lang="fr-BE" sz="2600" dirty="0">
                <a:latin typeface="+mj-lt"/>
              </a:rPr>
              <a:t> met </a:t>
            </a:r>
            <a:r>
              <a:rPr lang="fr-BE" sz="2600" err="1">
                <a:latin typeface="+mj-lt"/>
              </a:rPr>
              <a:t>een</a:t>
            </a:r>
            <a:r>
              <a:rPr lang="fr-BE" sz="2600" dirty="0">
                <a:latin typeface="+mj-lt"/>
              </a:rPr>
              <a:t> </a:t>
            </a:r>
            <a:r>
              <a:rPr lang="fr-BE" sz="2600" b="1" err="1">
                <a:latin typeface="+mj-lt"/>
              </a:rPr>
              <a:t>realistisch</a:t>
            </a:r>
            <a:r>
              <a:rPr lang="fr-BE" sz="2600" b="1" dirty="0">
                <a:latin typeface="+mj-lt"/>
              </a:rPr>
              <a:t> </a:t>
            </a:r>
            <a:r>
              <a:rPr lang="fr-BE" sz="2600" b="1" err="1">
                <a:latin typeface="+mj-lt"/>
              </a:rPr>
              <a:t>tijdschema</a:t>
            </a:r>
            <a:r>
              <a:rPr lang="fr-BE" sz="2600" b="1" dirty="0">
                <a:latin typeface="+mj-lt"/>
              </a:rPr>
              <a:t> en </a:t>
            </a:r>
            <a:r>
              <a:rPr lang="fr-BE" sz="2600" b="1" err="1">
                <a:latin typeface="+mj-lt"/>
              </a:rPr>
              <a:t>financieel</a:t>
            </a:r>
            <a:r>
              <a:rPr lang="fr-BE" sz="2600" b="1" dirty="0">
                <a:latin typeface="+mj-lt"/>
              </a:rPr>
              <a:t> plan</a:t>
            </a:r>
          </a:p>
          <a:p>
            <a:pPr lvl="1"/>
            <a:r>
              <a:rPr lang="nl-NL" sz="2600" dirty="0">
                <a:latin typeface="+mj-lt"/>
              </a:rPr>
              <a:t>die plaatsvinden tussen maart van het kalenderjaar waarin de subsidie wordt toegekend en februari van volgend jaar</a:t>
            </a:r>
          </a:p>
          <a:p>
            <a:r>
              <a:rPr lang="fr-BE" sz="2600" b="1" dirty="0" err="1">
                <a:latin typeface="+mj-lt"/>
              </a:rPr>
              <a:t>Financiële</a:t>
            </a:r>
            <a:r>
              <a:rPr lang="fr-BE" sz="2600" b="1" dirty="0">
                <a:latin typeface="+mj-lt"/>
              </a:rPr>
              <a:t> </a:t>
            </a:r>
            <a:r>
              <a:rPr lang="fr-BE" sz="2600" b="1" dirty="0" err="1">
                <a:latin typeface="+mj-lt"/>
              </a:rPr>
              <a:t>steun</a:t>
            </a:r>
            <a:r>
              <a:rPr lang="fr-BE" sz="2600" dirty="0">
                <a:latin typeface="+mj-lt"/>
              </a:rPr>
              <a:t>: </a:t>
            </a:r>
            <a:r>
              <a:rPr lang="nl-NL" sz="2600" dirty="0">
                <a:latin typeface="+mj-lt"/>
              </a:rPr>
              <a:t>budget dat vrij verdeeld kan worden over de aanvragen binnen de grenzen van het begrotingsartikel en het gevraagde budget voor de initiatieven (bewijsstukken moeten achteraf worden ingediend)</a:t>
            </a:r>
            <a:endParaRPr lang="fr-FR" sz="2600">
              <a:highlight>
                <a:srgbClr val="FFFF00"/>
              </a:highlight>
              <a:latin typeface="+mj-lt"/>
            </a:endParaRPr>
          </a:p>
          <a:p>
            <a:endParaRPr lang="fr-BE" dirty="0"/>
          </a:p>
        </p:txBody>
      </p:sp>
    </p:spTree>
    <p:extLst>
      <p:ext uri="{BB962C8B-B14F-4D97-AF65-F5344CB8AC3E}">
        <p14:creationId xmlns:p14="http://schemas.microsoft.com/office/powerpoint/2010/main" val="821470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B955E-15AA-C28C-8682-4879BD0CCC22}"/>
              </a:ext>
            </a:extLst>
          </p:cNvPr>
          <p:cNvSpPr>
            <a:spLocks noGrp="1"/>
          </p:cNvSpPr>
          <p:nvPr>
            <p:ph type="title"/>
          </p:nvPr>
        </p:nvSpPr>
        <p:spPr>
          <a:xfrm>
            <a:off x="-5873" y="865045"/>
            <a:ext cx="3407557" cy="5118767"/>
          </a:xfrm>
        </p:spPr>
        <p:txBody>
          <a:bodyPr/>
          <a:lstStyle/>
          <a:p>
            <a:pPr algn="ctr"/>
            <a:r>
              <a:rPr lang="fr-FR" sz="4400" b="1" err="1"/>
              <a:t>Toegelaten</a:t>
            </a:r>
            <a:r>
              <a:rPr lang="fr-FR" sz="4400" b="1" dirty="0"/>
              <a:t> </a:t>
            </a:r>
            <a:r>
              <a:rPr lang="fr-FR" sz="4400" b="1" err="1"/>
              <a:t>uitgaven</a:t>
            </a:r>
            <a:endParaRPr lang="fr-BE" sz="4400" b="1"/>
          </a:p>
        </p:txBody>
      </p:sp>
      <p:sp>
        <p:nvSpPr>
          <p:cNvPr id="3" name="Espace réservé du contenu 2">
            <a:extLst>
              <a:ext uri="{FF2B5EF4-FFF2-40B4-BE49-F238E27FC236}">
                <a16:creationId xmlns:a16="http://schemas.microsoft.com/office/drawing/2014/main" id="{9F539936-639E-4CDE-9366-9456F6909DDB}"/>
              </a:ext>
            </a:extLst>
          </p:cNvPr>
          <p:cNvSpPr>
            <a:spLocks noGrp="1"/>
          </p:cNvSpPr>
          <p:nvPr>
            <p:ph idx="1"/>
          </p:nvPr>
        </p:nvSpPr>
        <p:spPr>
          <a:xfrm>
            <a:off x="3409193" y="1467"/>
            <a:ext cx="8350369" cy="6860299"/>
          </a:xfrm>
        </p:spPr>
        <p:txBody>
          <a:bodyPr/>
          <a:lstStyle/>
          <a:p>
            <a:r>
              <a:rPr lang="fr-FR" sz="2800" dirty="0"/>
              <a:t>Alle </a:t>
            </a:r>
            <a:r>
              <a:rPr lang="fr-FR" sz="2800" dirty="0" err="1"/>
              <a:t>uitgaven</a:t>
            </a:r>
            <a:r>
              <a:rPr lang="fr-FR" sz="2800" dirty="0"/>
              <a:t> </a:t>
            </a:r>
            <a:r>
              <a:rPr lang="fr-FR" sz="2800" dirty="0" err="1"/>
              <a:t>voor</a:t>
            </a:r>
            <a:r>
              <a:rPr lang="fr-FR" sz="2800" dirty="0"/>
              <a:t> </a:t>
            </a:r>
            <a:r>
              <a:rPr lang="fr-FR" sz="2800" b="1" dirty="0" err="1"/>
              <a:t>materiaal</a:t>
            </a:r>
            <a:r>
              <a:rPr lang="fr-FR" sz="2800" dirty="0"/>
              <a:t> en </a:t>
            </a:r>
            <a:r>
              <a:rPr lang="fr-FR" sz="2800" b="1" dirty="0" err="1"/>
              <a:t>organisatie</a:t>
            </a:r>
            <a:r>
              <a:rPr lang="fr-FR" sz="2800" dirty="0"/>
              <a:t> </a:t>
            </a:r>
            <a:br>
              <a:rPr lang="fr-FR" sz="2800" dirty="0"/>
            </a:br>
            <a:r>
              <a:rPr lang="fr-FR" sz="2800" dirty="0"/>
              <a:t>(</a:t>
            </a:r>
            <a:r>
              <a:rPr lang="fr-FR" sz="2800" dirty="0" err="1"/>
              <a:t>inclusief</a:t>
            </a:r>
            <a:r>
              <a:rPr lang="fr-FR" sz="2800" dirty="0"/>
              <a:t> </a:t>
            </a:r>
            <a:r>
              <a:rPr lang="fr-FR" sz="2800" dirty="0" err="1"/>
              <a:t>diensten</a:t>
            </a:r>
            <a:r>
              <a:rPr lang="fr-FR" sz="2800" dirty="0"/>
              <a:t> van </a:t>
            </a:r>
            <a:r>
              <a:rPr lang="fr-FR" sz="2800" dirty="0" err="1"/>
              <a:t>derden</a:t>
            </a:r>
            <a:r>
              <a:rPr lang="fr-FR" sz="2800" dirty="0"/>
              <a:t>) </a:t>
            </a:r>
            <a:r>
              <a:rPr lang="fr-FR" sz="2800" b="1" dirty="0"/>
              <a:t>in </a:t>
            </a:r>
            <a:r>
              <a:rPr lang="fr-FR" sz="2800" b="1" dirty="0" err="1"/>
              <a:t>verband</a:t>
            </a:r>
            <a:r>
              <a:rPr lang="fr-FR" sz="2800" b="1" dirty="0"/>
              <a:t> met het </a:t>
            </a:r>
            <a:r>
              <a:rPr lang="fr-FR" sz="2800" b="1" dirty="0" err="1"/>
              <a:t>initiatief</a:t>
            </a:r>
            <a:endParaRPr lang="fr-FR" sz="2800" b="1" dirty="0"/>
          </a:p>
          <a:p>
            <a:pPr marL="0" indent="0">
              <a:buNone/>
            </a:pPr>
            <a:endParaRPr lang="fr-FR" sz="2800" dirty="0"/>
          </a:p>
          <a:p>
            <a:r>
              <a:rPr lang="fr-FR" sz="2800" b="1" u="sng" dirty="0"/>
              <a:t>Met </a:t>
            </a:r>
            <a:r>
              <a:rPr lang="fr-FR" sz="2800" b="1" u="sng" err="1"/>
              <a:t>uitzondering</a:t>
            </a:r>
            <a:r>
              <a:rPr lang="fr-FR" sz="2800" b="1" u="sng" dirty="0"/>
              <a:t> van</a:t>
            </a:r>
            <a:r>
              <a:rPr lang="fr-FR" sz="2800" dirty="0"/>
              <a:t> de </a:t>
            </a:r>
            <a:r>
              <a:rPr lang="fr-FR" sz="2800" err="1"/>
              <a:t>personeelskosten</a:t>
            </a:r>
            <a:r>
              <a:rPr lang="fr-FR" sz="2800" dirty="0"/>
              <a:t> van de </a:t>
            </a:r>
            <a:r>
              <a:rPr lang="fr-FR" sz="2800" err="1"/>
              <a:t>vereniging</a:t>
            </a:r>
            <a:r>
              <a:rPr lang="fr-FR" sz="2800" dirty="0"/>
              <a:t> en de </a:t>
            </a:r>
            <a:r>
              <a:rPr lang="fr-FR" sz="2800" err="1"/>
              <a:t>beheerskosten</a:t>
            </a:r>
            <a:r>
              <a:rPr lang="fr-FR" sz="2800" dirty="0"/>
              <a:t> van de </a:t>
            </a:r>
            <a:r>
              <a:rPr lang="fr-FR" sz="2800" err="1"/>
              <a:t>vereniging</a:t>
            </a:r>
            <a:r>
              <a:rPr lang="fr-FR" sz="2800" dirty="0"/>
              <a:t> (</a:t>
            </a:r>
            <a:r>
              <a:rPr lang="fr-FR" sz="2800" err="1"/>
              <a:t>bankrekening</a:t>
            </a:r>
            <a:r>
              <a:rPr lang="fr-FR" sz="2800" dirty="0"/>
              <a:t> of </a:t>
            </a:r>
            <a:r>
              <a:rPr lang="fr-FR" sz="2800" err="1"/>
              <a:t>verzekering</a:t>
            </a:r>
            <a:r>
              <a:rPr lang="fr-FR" sz="2800" dirty="0"/>
              <a:t>)</a:t>
            </a:r>
            <a:endParaRPr lang="fr-BE" sz="2800" dirty="0"/>
          </a:p>
          <a:p>
            <a:endParaRPr lang="fr-BE" dirty="0"/>
          </a:p>
        </p:txBody>
      </p:sp>
    </p:spTree>
    <p:extLst>
      <p:ext uri="{BB962C8B-B14F-4D97-AF65-F5344CB8AC3E}">
        <p14:creationId xmlns:p14="http://schemas.microsoft.com/office/powerpoint/2010/main" val="82489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FA4F5-E392-B7C3-C317-E032ECA46192}"/>
              </a:ext>
            </a:extLst>
          </p:cNvPr>
          <p:cNvSpPr>
            <a:spLocks noGrp="1"/>
          </p:cNvSpPr>
          <p:nvPr>
            <p:ph type="title"/>
          </p:nvPr>
        </p:nvSpPr>
        <p:spPr>
          <a:xfrm>
            <a:off x="-1081" y="742837"/>
            <a:ext cx="3430082" cy="5375883"/>
          </a:xfrm>
          <a:solidFill>
            <a:srgbClr val="E86E1C"/>
          </a:solidFill>
        </p:spPr>
        <p:txBody>
          <a:bodyPr>
            <a:normAutofit/>
          </a:bodyPr>
          <a:lstStyle/>
          <a:p>
            <a:pPr algn="ctr"/>
            <a:r>
              <a:rPr lang="fr-FR" sz="4400" b="1" dirty="0" err="1"/>
              <a:t>Verloop</a:t>
            </a:r>
            <a:r>
              <a:rPr lang="fr-FR" sz="4400" b="1" dirty="0"/>
              <a:t> van de </a:t>
            </a:r>
            <a:r>
              <a:rPr lang="fr-FR" sz="4400" b="1" dirty="0" err="1"/>
              <a:t>infosessie</a:t>
            </a:r>
            <a:endParaRPr lang="fr-BE" sz="4400" b="1" dirty="0">
              <a:solidFill>
                <a:srgbClr val="E86E1C"/>
              </a:solidFill>
            </a:endParaRPr>
          </a:p>
        </p:txBody>
      </p:sp>
      <p:sp>
        <p:nvSpPr>
          <p:cNvPr id="3" name="Espace réservé du contenu 2">
            <a:extLst>
              <a:ext uri="{FF2B5EF4-FFF2-40B4-BE49-F238E27FC236}">
                <a16:creationId xmlns:a16="http://schemas.microsoft.com/office/drawing/2014/main" id="{E53E0126-0D4E-DB00-781A-A968A2F93586}"/>
              </a:ext>
            </a:extLst>
          </p:cNvPr>
          <p:cNvSpPr>
            <a:spLocks noGrp="1"/>
          </p:cNvSpPr>
          <p:nvPr>
            <p:ph idx="1"/>
          </p:nvPr>
        </p:nvSpPr>
        <p:spPr>
          <a:xfrm>
            <a:off x="3424768" y="508"/>
            <a:ext cx="8369300" cy="6860540"/>
          </a:xfrm>
        </p:spPr>
        <p:txBody>
          <a:bodyPr>
            <a:normAutofit/>
          </a:bodyPr>
          <a:lstStyle/>
          <a:p>
            <a:r>
              <a:rPr lang="fr-BE" sz="4400" dirty="0"/>
              <a:t>1. </a:t>
            </a:r>
            <a:r>
              <a:rPr lang="fr-BE" sz="4400" dirty="0" err="1"/>
              <a:t>Inleiding</a:t>
            </a:r>
            <a:r>
              <a:rPr lang="fr-BE" sz="4400" dirty="0"/>
              <a:t> en </a:t>
            </a:r>
            <a:r>
              <a:rPr lang="fr-BE" sz="4400" dirty="0" err="1"/>
              <a:t>gemeentelijk</a:t>
            </a:r>
            <a:r>
              <a:rPr lang="fr-BE" sz="4400" dirty="0"/>
              <a:t> </a:t>
            </a:r>
            <a:r>
              <a:rPr lang="fr-BE" sz="4400" dirty="0" err="1"/>
              <a:t>proces</a:t>
            </a:r>
          </a:p>
          <a:p>
            <a:r>
              <a:rPr lang="fr-BE" sz="4400" dirty="0"/>
              <a:t>2. </a:t>
            </a:r>
            <a:r>
              <a:rPr lang="fr-BE" sz="4400" dirty="0" err="1"/>
              <a:t>Werkingssubsidie</a:t>
            </a:r>
            <a:endParaRPr lang="fr-BE" sz="4400" dirty="0"/>
          </a:p>
          <a:p>
            <a:r>
              <a:rPr lang="fr-BE" sz="4400" dirty="0"/>
              <a:t>3. Subsidie </a:t>
            </a:r>
            <a:r>
              <a:rPr lang="fr-BE" sz="4400" dirty="0" err="1"/>
              <a:t>voor</a:t>
            </a:r>
            <a:r>
              <a:rPr lang="fr-BE" sz="4400" dirty="0"/>
              <a:t> </a:t>
            </a:r>
            <a:r>
              <a:rPr lang="fr-BE" sz="4400" dirty="0" err="1"/>
              <a:t>initiatief</a:t>
            </a:r>
            <a:r>
              <a:rPr lang="fr-BE" sz="4400" dirty="0"/>
              <a:t> met </a:t>
            </a:r>
            <a:r>
              <a:rPr lang="fr-BE" sz="4400" dirty="0" err="1"/>
              <a:t>sociaal</a:t>
            </a:r>
            <a:r>
              <a:rPr lang="fr-BE" sz="4400" dirty="0"/>
              <a:t> </a:t>
            </a:r>
            <a:r>
              <a:rPr lang="fr-BE" sz="4400" dirty="0" err="1"/>
              <a:t>karakter</a:t>
            </a:r>
            <a:endParaRPr lang="fr-BE" sz="4400" dirty="0"/>
          </a:p>
          <a:p>
            <a:r>
              <a:rPr lang="fr-BE" sz="4400" dirty="0"/>
              <a:t>4. </a:t>
            </a:r>
            <a:r>
              <a:rPr lang="fr-BE" sz="4400" dirty="0" err="1"/>
              <a:t>Infostand</a:t>
            </a:r>
            <a:r>
              <a:rPr lang="fr-BE" sz="4400" dirty="0"/>
              <a:t> met </a:t>
            </a:r>
            <a:r>
              <a:rPr lang="fr-BE" sz="4400" dirty="0" err="1"/>
              <a:t>formulieren</a:t>
            </a:r>
            <a:endParaRPr lang="fr-BE" sz="4400" dirty="0"/>
          </a:p>
        </p:txBody>
      </p:sp>
    </p:spTree>
    <p:extLst>
      <p:ext uri="{BB962C8B-B14F-4D97-AF65-F5344CB8AC3E}">
        <p14:creationId xmlns:p14="http://schemas.microsoft.com/office/powerpoint/2010/main" val="351171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2">
            <a:extLst>
              <a:ext uri="{FF2B5EF4-FFF2-40B4-BE49-F238E27FC236}">
                <a16:creationId xmlns:a16="http://schemas.microsoft.com/office/drawing/2014/main" id="{3D6F861B-A1BF-7754-7FE8-18322260B5EC}"/>
              </a:ext>
            </a:extLst>
          </p:cNvPr>
          <p:cNvGraphicFramePr>
            <a:graphicFrameLocks/>
          </p:cNvGraphicFramePr>
          <p:nvPr>
            <p:extLst>
              <p:ext uri="{D42A27DB-BD31-4B8C-83A1-F6EECF244321}">
                <p14:modId xmlns:p14="http://schemas.microsoft.com/office/powerpoint/2010/main" val="421560837"/>
              </p:ext>
            </p:extLst>
          </p:nvPr>
        </p:nvGraphicFramePr>
        <p:xfrm>
          <a:off x="173873" y="1227718"/>
          <a:ext cx="11897269" cy="5477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a:extLst>
              <a:ext uri="{FF2B5EF4-FFF2-40B4-BE49-F238E27FC236}">
                <a16:creationId xmlns:a16="http://schemas.microsoft.com/office/drawing/2014/main" id="{1DB53413-98ED-2617-59BD-AA979A79EBAF}"/>
              </a:ext>
            </a:extLst>
          </p:cNvPr>
          <p:cNvSpPr txBox="1"/>
          <p:nvPr/>
        </p:nvSpPr>
        <p:spPr>
          <a:xfrm>
            <a:off x="2754702" y="400213"/>
            <a:ext cx="6687127" cy="646331"/>
          </a:xfrm>
          <a:prstGeom prst="rect">
            <a:avLst/>
          </a:prstGeom>
          <a:noFill/>
        </p:spPr>
        <p:txBody>
          <a:bodyPr wrap="square" lIns="91440" tIns="45720" rIns="91440" bIns="45720" rtlCol="0" anchor="t">
            <a:spAutoFit/>
          </a:bodyPr>
          <a:lstStyle/>
          <a:p>
            <a:pPr algn="ctr"/>
            <a:r>
              <a:rPr lang="fr-FR" sz="3600" b="1" err="1">
                <a:solidFill>
                  <a:schemeClr val="accent1">
                    <a:lumMod val="50000"/>
                  </a:schemeClr>
                </a:solidFill>
              </a:rPr>
              <a:t>Aanvraagdossier</a:t>
            </a:r>
            <a:endParaRPr lang="fr-BE" sz="3600" b="1">
              <a:solidFill>
                <a:schemeClr val="accent1">
                  <a:lumMod val="50000"/>
                </a:schemeClr>
              </a:solidFill>
            </a:endParaRPr>
          </a:p>
        </p:txBody>
      </p:sp>
    </p:spTree>
    <p:extLst>
      <p:ext uri="{BB962C8B-B14F-4D97-AF65-F5344CB8AC3E}">
        <p14:creationId xmlns:p14="http://schemas.microsoft.com/office/powerpoint/2010/main" val="3866722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3FC2C-4D30-BE4D-01C4-B99CDAAC1E5E}"/>
              </a:ext>
            </a:extLst>
          </p:cNvPr>
          <p:cNvSpPr>
            <a:spLocks noGrp="1"/>
          </p:cNvSpPr>
          <p:nvPr>
            <p:ph type="title"/>
          </p:nvPr>
        </p:nvSpPr>
        <p:spPr>
          <a:xfrm>
            <a:off x="-5873" y="865045"/>
            <a:ext cx="3393179" cy="5118767"/>
          </a:xfrm>
        </p:spPr>
        <p:txBody>
          <a:bodyPr/>
          <a:lstStyle/>
          <a:p>
            <a:pPr algn="ctr"/>
            <a:r>
              <a:rPr lang="fr-FR" sz="4400" b="1" dirty="0"/>
              <a:t>Timing</a:t>
            </a:r>
            <a:br>
              <a:rPr lang="fr-FR" sz="4400" b="1" dirty="0"/>
            </a:br>
            <a:r>
              <a:rPr lang="fr-FR" sz="4400" b="1" dirty="0" err="1"/>
              <a:t>vanaf</a:t>
            </a:r>
            <a:r>
              <a:rPr lang="fr-FR" sz="4400" b="1" dirty="0"/>
              <a:t> 2026</a:t>
            </a:r>
            <a:endParaRPr lang="fr-BE" sz="4400" b="1" dirty="0"/>
          </a:p>
        </p:txBody>
      </p:sp>
      <p:sp>
        <p:nvSpPr>
          <p:cNvPr id="3" name="Espace réservé du contenu 2">
            <a:extLst>
              <a:ext uri="{FF2B5EF4-FFF2-40B4-BE49-F238E27FC236}">
                <a16:creationId xmlns:a16="http://schemas.microsoft.com/office/drawing/2014/main" id="{D4CCA467-BCBD-D54E-7130-DE59D43563C3}"/>
              </a:ext>
            </a:extLst>
          </p:cNvPr>
          <p:cNvSpPr>
            <a:spLocks noGrp="1"/>
          </p:cNvSpPr>
          <p:nvPr>
            <p:ph idx="1"/>
          </p:nvPr>
        </p:nvSpPr>
        <p:spPr>
          <a:xfrm>
            <a:off x="3509835" y="1467"/>
            <a:ext cx="8249727" cy="6860299"/>
          </a:xfrm>
        </p:spPr>
        <p:txBody>
          <a:bodyPr>
            <a:normAutofit/>
          </a:bodyPr>
          <a:lstStyle/>
          <a:p>
            <a:r>
              <a:rPr lang="nl-NL" sz="2800" b="1" dirty="0"/>
              <a:t>Vooraf – december van het voorgaande jaar:</a:t>
            </a:r>
            <a:r>
              <a:rPr lang="nl-NL" sz="2800" dirty="0"/>
              <a:t> eventuele vaststelling door College en communicatie van specifieke thema </a:t>
            </a:r>
          </a:p>
          <a:p>
            <a:r>
              <a:rPr lang="fr-FR" sz="2800" b="1" dirty="0" err="1"/>
              <a:t>Vóór</a:t>
            </a:r>
            <a:r>
              <a:rPr lang="fr-FR" sz="2800" b="1" dirty="0"/>
              <a:t> 1 </a:t>
            </a:r>
            <a:r>
              <a:rPr lang="fr-FR" sz="2800" b="1" dirty="0" err="1"/>
              <a:t>maart</a:t>
            </a:r>
            <a:r>
              <a:rPr lang="fr-FR" sz="2800" dirty="0"/>
              <a:t>: </a:t>
            </a:r>
            <a:r>
              <a:rPr lang="fr-FR" sz="2800" dirty="0" err="1"/>
              <a:t>indiening</a:t>
            </a:r>
            <a:r>
              <a:rPr lang="fr-FR" sz="2800" dirty="0"/>
              <a:t> van het </a:t>
            </a:r>
            <a:r>
              <a:rPr lang="fr-FR" sz="2800" dirty="0" err="1"/>
              <a:t>aanvraagdossier</a:t>
            </a:r>
            <a:endParaRPr lang="fr-FR" sz="2800" dirty="0"/>
          </a:p>
          <a:p>
            <a:r>
              <a:rPr lang="fr-FR" sz="2800" dirty="0" err="1"/>
              <a:t>Conformiteitscontrole</a:t>
            </a:r>
            <a:endParaRPr lang="fr-FR" sz="2800" dirty="0"/>
          </a:p>
          <a:p>
            <a:r>
              <a:rPr lang="fr-FR" sz="2800" b="1" dirty="0" err="1"/>
              <a:t>Maart</a:t>
            </a:r>
            <a:r>
              <a:rPr lang="fr-FR" sz="2800" b="1" dirty="0"/>
              <a:t>:</a:t>
            </a:r>
            <a:r>
              <a:rPr lang="fr-FR" sz="2800" dirty="0"/>
              <a:t> </a:t>
            </a:r>
            <a:r>
              <a:rPr lang="fr-FR" sz="2800" dirty="0" err="1"/>
              <a:t>besluit</a:t>
            </a:r>
            <a:r>
              <a:rPr lang="fr-FR" sz="2800" dirty="0"/>
              <a:t> </a:t>
            </a:r>
            <a:r>
              <a:rPr lang="fr-FR" sz="2800" dirty="0" err="1"/>
              <a:t>begunstigden</a:t>
            </a:r>
            <a:r>
              <a:rPr lang="fr-FR" sz="2800" dirty="0"/>
              <a:t> en </a:t>
            </a:r>
            <a:r>
              <a:rPr lang="fr-FR" sz="2800" dirty="0" err="1"/>
              <a:t>bedragen</a:t>
            </a:r>
          </a:p>
          <a:p>
            <a:r>
              <a:rPr lang="fr-FR" sz="2800" dirty="0" err="1"/>
              <a:t>Uitbetaling</a:t>
            </a:r>
            <a:r>
              <a:rPr lang="fr-FR" sz="2800" dirty="0"/>
              <a:t> </a:t>
            </a:r>
            <a:r>
              <a:rPr lang="fr-FR" sz="2800" dirty="0" err="1"/>
              <a:t>eerste</a:t>
            </a:r>
            <a:r>
              <a:rPr lang="fr-FR" sz="2800" dirty="0"/>
              <a:t> </a:t>
            </a:r>
            <a:r>
              <a:rPr lang="fr-FR" sz="2800" dirty="0" err="1"/>
              <a:t>deel</a:t>
            </a:r>
            <a:r>
              <a:rPr lang="fr-FR" sz="2800" dirty="0"/>
              <a:t> (60%)</a:t>
            </a:r>
            <a:endParaRPr lang="fr-FR"/>
          </a:p>
          <a:p>
            <a:r>
              <a:rPr lang="fr-FR" sz="2800" b="1" dirty="0" err="1"/>
              <a:t>Tussen</a:t>
            </a:r>
            <a:r>
              <a:rPr lang="fr-FR" sz="2800" b="1" dirty="0"/>
              <a:t> </a:t>
            </a:r>
            <a:r>
              <a:rPr lang="fr-FR" sz="2800" b="1" dirty="0" err="1"/>
              <a:t>maart</a:t>
            </a:r>
            <a:r>
              <a:rPr lang="fr-FR" sz="2800" b="1" dirty="0"/>
              <a:t> en </a:t>
            </a:r>
            <a:r>
              <a:rPr lang="fr-FR" sz="2800" b="1" dirty="0" err="1"/>
              <a:t>februari</a:t>
            </a:r>
            <a:r>
              <a:rPr lang="fr-FR" sz="2800" b="1" dirty="0"/>
              <a:t> van het </a:t>
            </a:r>
            <a:r>
              <a:rPr lang="fr-FR" sz="2800" b="1" dirty="0" err="1"/>
              <a:t>volgende</a:t>
            </a:r>
            <a:r>
              <a:rPr lang="fr-FR" sz="2800" b="1" dirty="0"/>
              <a:t> </a:t>
            </a:r>
            <a:r>
              <a:rPr lang="fr-FR" sz="2800" b="1" dirty="0" err="1"/>
              <a:t>jaar</a:t>
            </a:r>
            <a:r>
              <a:rPr lang="fr-FR" sz="2800" b="1" dirty="0"/>
              <a:t>:</a:t>
            </a:r>
            <a:r>
              <a:rPr lang="fr-FR" sz="2800" dirty="0"/>
              <a:t> </a:t>
            </a:r>
            <a:r>
              <a:rPr lang="fr-FR" sz="2800" dirty="0" err="1"/>
              <a:t>implementatie</a:t>
            </a:r>
            <a:r>
              <a:rPr lang="fr-FR" sz="2800" dirty="0"/>
              <a:t> van het </a:t>
            </a:r>
            <a:r>
              <a:rPr lang="fr-FR" sz="2800" dirty="0" err="1"/>
              <a:t>initiatief</a:t>
            </a:r>
            <a:endParaRPr lang="fr-FR" sz="2800" dirty="0"/>
          </a:p>
          <a:p>
            <a:r>
              <a:rPr lang="fr-FR" sz="2800" b="1" err="1"/>
              <a:t>Vóór</a:t>
            </a:r>
            <a:r>
              <a:rPr lang="fr-FR" sz="2800" b="1" dirty="0"/>
              <a:t> 1 </a:t>
            </a:r>
            <a:r>
              <a:rPr lang="fr-FR" sz="2800" b="1" err="1"/>
              <a:t>maart</a:t>
            </a:r>
            <a:r>
              <a:rPr lang="fr-FR" sz="2800" b="1" dirty="0"/>
              <a:t> van het </a:t>
            </a:r>
            <a:r>
              <a:rPr lang="fr-FR" sz="2800" b="1" err="1"/>
              <a:t>volgende</a:t>
            </a:r>
            <a:r>
              <a:rPr lang="fr-FR" sz="2800" b="1" dirty="0"/>
              <a:t> </a:t>
            </a:r>
            <a:r>
              <a:rPr lang="fr-FR" sz="2800" b="1" err="1"/>
              <a:t>jaar</a:t>
            </a:r>
            <a:r>
              <a:rPr lang="fr-FR" sz="2800" b="1" dirty="0"/>
              <a:t>:</a:t>
            </a:r>
            <a:r>
              <a:rPr lang="fr-FR" sz="2800" dirty="0"/>
              <a:t> </a:t>
            </a:r>
            <a:r>
              <a:rPr lang="fr-FR" sz="2800" err="1"/>
              <a:t>indiening</a:t>
            </a:r>
            <a:r>
              <a:rPr lang="fr-FR" sz="2800" dirty="0"/>
              <a:t> </a:t>
            </a:r>
            <a:r>
              <a:rPr lang="fr-FR" sz="2800" err="1"/>
              <a:t>verslag</a:t>
            </a:r>
            <a:r>
              <a:rPr lang="fr-FR" sz="2800" dirty="0"/>
              <a:t> en </a:t>
            </a:r>
            <a:r>
              <a:rPr lang="fr-FR" sz="2800" err="1"/>
              <a:t>bewijsstukken</a:t>
            </a:r>
            <a:endParaRPr lang="fr-FR" sz="2800"/>
          </a:p>
          <a:p>
            <a:r>
              <a:rPr lang="fr-FR" sz="2800" err="1"/>
              <a:t>Uitbetaling</a:t>
            </a:r>
            <a:r>
              <a:rPr lang="fr-FR" sz="2800" dirty="0"/>
              <a:t> saldo (40%)</a:t>
            </a:r>
            <a:endParaRPr lang="fr-BE" sz="2800" dirty="0"/>
          </a:p>
          <a:p>
            <a:endParaRPr lang="fr-BE" dirty="0"/>
          </a:p>
        </p:txBody>
      </p:sp>
    </p:spTree>
    <p:extLst>
      <p:ext uri="{BB962C8B-B14F-4D97-AF65-F5344CB8AC3E}">
        <p14:creationId xmlns:p14="http://schemas.microsoft.com/office/powerpoint/2010/main" val="50158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347CCC-4EB6-0080-78DA-958FDEC7D506}"/>
              </a:ext>
            </a:extLst>
          </p:cNvPr>
          <p:cNvSpPr>
            <a:spLocks noGrp="1"/>
          </p:cNvSpPr>
          <p:nvPr>
            <p:ph type="title"/>
          </p:nvPr>
        </p:nvSpPr>
        <p:spPr>
          <a:xfrm>
            <a:off x="-5873" y="807536"/>
            <a:ext cx="2717444" cy="5233785"/>
          </a:xfrm>
        </p:spPr>
        <p:txBody>
          <a:bodyPr>
            <a:normAutofit/>
          </a:bodyPr>
          <a:lstStyle/>
          <a:p>
            <a:pPr algn="ctr"/>
            <a:r>
              <a:rPr lang="fr-FR" sz="4400" b="1" dirty="0" err="1"/>
              <a:t>Selectie</a:t>
            </a:r>
            <a:r>
              <a:rPr lang="fr-FR" sz="4400" b="1" dirty="0"/>
              <a:t>-</a:t>
            </a:r>
            <a:br>
              <a:rPr lang="fr-FR" sz="4400" b="1" dirty="0"/>
            </a:br>
            <a:r>
              <a:rPr lang="fr-FR" sz="4400" b="1" dirty="0" err="1"/>
              <a:t>criteria</a:t>
            </a:r>
            <a:endParaRPr lang="fr-BE" sz="4400" b="1" dirty="0" err="1"/>
          </a:p>
        </p:txBody>
      </p:sp>
      <p:graphicFrame>
        <p:nvGraphicFramePr>
          <p:cNvPr id="4" name="Espace réservé du contenu 3">
            <a:extLst>
              <a:ext uri="{FF2B5EF4-FFF2-40B4-BE49-F238E27FC236}">
                <a16:creationId xmlns:a16="http://schemas.microsoft.com/office/drawing/2014/main" id="{24DDB9A3-9C0B-21C8-D49E-3AF803E85054}"/>
              </a:ext>
            </a:extLst>
          </p:cNvPr>
          <p:cNvGraphicFramePr>
            <a:graphicFrameLocks noGrp="1"/>
          </p:cNvGraphicFramePr>
          <p:nvPr>
            <p:ph idx="1"/>
            <p:extLst>
              <p:ext uri="{D42A27DB-BD31-4B8C-83A1-F6EECF244321}">
                <p14:modId xmlns:p14="http://schemas.microsoft.com/office/powerpoint/2010/main" val="4179395120"/>
              </p:ext>
            </p:extLst>
          </p:nvPr>
        </p:nvGraphicFramePr>
        <p:xfrm>
          <a:off x="3269674" y="1"/>
          <a:ext cx="8164944" cy="6910059"/>
        </p:xfrm>
        <a:graphic>
          <a:graphicData uri="http://schemas.openxmlformats.org/drawingml/2006/table">
            <a:tbl>
              <a:tblPr firstRow="1" bandRow="1">
                <a:tableStyleId>{5C22544A-7EE6-4342-B048-85BDC9FD1C3A}</a:tableStyleId>
              </a:tblPr>
              <a:tblGrid>
                <a:gridCol w="6888043">
                  <a:extLst>
                    <a:ext uri="{9D8B030D-6E8A-4147-A177-3AD203B41FA5}">
                      <a16:colId xmlns:a16="http://schemas.microsoft.com/office/drawing/2014/main" val="324105049"/>
                    </a:ext>
                  </a:extLst>
                </a:gridCol>
                <a:gridCol w="1276901">
                  <a:extLst>
                    <a:ext uri="{9D8B030D-6E8A-4147-A177-3AD203B41FA5}">
                      <a16:colId xmlns:a16="http://schemas.microsoft.com/office/drawing/2014/main" val="2764296956"/>
                    </a:ext>
                  </a:extLst>
                </a:gridCol>
              </a:tblGrid>
              <a:tr h="755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b="0" err="1">
                          <a:solidFill>
                            <a:schemeClr val="tx1"/>
                          </a:solidFill>
                          <a:latin typeface="Corbel"/>
                        </a:rPr>
                        <a:t>Bestemd</a:t>
                      </a:r>
                      <a:r>
                        <a:rPr lang="fr-FR" sz="2200" b="0" dirty="0">
                          <a:solidFill>
                            <a:schemeClr val="tx1"/>
                          </a:solidFill>
                          <a:latin typeface="Corbel"/>
                        </a:rPr>
                        <a:t> </a:t>
                      </a:r>
                      <a:r>
                        <a:rPr lang="fr-FR" sz="2200" b="0" err="1">
                          <a:solidFill>
                            <a:schemeClr val="tx1"/>
                          </a:solidFill>
                          <a:latin typeface="Corbel"/>
                        </a:rPr>
                        <a:t>voor</a:t>
                      </a:r>
                      <a:r>
                        <a:rPr lang="fr-FR" sz="2200" b="0" dirty="0">
                          <a:solidFill>
                            <a:schemeClr val="tx1"/>
                          </a:solidFill>
                          <a:latin typeface="Corbel"/>
                        </a:rPr>
                        <a:t> het </a:t>
                      </a:r>
                      <a:r>
                        <a:rPr lang="fr-FR" sz="2200" b="0" err="1">
                          <a:solidFill>
                            <a:schemeClr val="tx1"/>
                          </a:solidFill>
                          <a:latin typeface="Corbel"/>
                        </a:rPr>
                        <a:t>grote</a:t>
                      </a:r>
                      <a:r>
                        <a:rPr lang="fr-FR" sz="2200" b="0" dirty="0">
                          <a:solidFill>
                            <a:schemeClr val="tx1"/>
                          </a:solidFill>
                          <a:latin typeface="Corbel"/>
                        </a:rPr>
                        <a:t> </a:t>
                      </a:r>
                      <a:r>
                        <a:rPr lang="fr-FR" sz="2200" b="0" err="1">
                          <a:solidFill>
                            <a:schemeClr val="tx1"/>
                          </a:solidFill>
                          <a:latin typeface="Corbel"/>
                        </a:rPr>
                        <a:t>publiek</a:t>
                      </a:r>
                      <a:r>
                        <a:rPr lang="fr-FR" sz="2200" b="0" dirty="0">
                          <a:solidFill>
                            <a:schemeClr val="tx1"/>
                          </a:solidFill>
                          <a:latin typeface="Corbel"/>
                        </a:rPr>
                        <a:t>, in het </a:t>
                      </a:r>
                      <a:r>
                        <a:rPr lang="fr-FR" sz="2200" b="0" err="1">
                          <a:solidFill>
                            <a:schemeClr val="tx1"/>
                          </a:solidFill>
                          <a:latin typeface="Corbel"/>
                        </a:rPr>
                        <a:t>bijzonder</a:t>
                      </a:r>
                      <a:r>
                        <a:rPr lang="fr-FR" sz="2200" b="0" dirty="0">
                          <a:solidFill>
                            <a:schemeClr val="tx1"/>
                          </a:solidFill>
                          <a:latin typeface="Corbel"/>
                        </a:rPr>
                        <a:t> </a:t>
                      </a:r>
                      <a:r>
                        <a:rPr lang="fr-FR" sz="2200" b="0" err="1">
                          <a:solidFill>
                            <a:schemeClr val="tx1"/>
                          </a:solidFill>
                          <a:latin typeface="Corbel"/>
                        </a:rPr>
                        <a:t>voor</a:t>
                      </a:r>
                      <a:r>
                        <a:rPr lang="fr-FR" sz="2200" b="0" dirty="0">
                          <a:solidFill>
                            <a:schemeClr val="tx1"/>
                          </a:solidFill>
                          <a:latin typeface="Corbel"/>
                        </a:rPr>
                        <a:t> de Berchemnaren</a:t>
                      </a:r>
                      <a:endParaRPr lang="fr-BE" sz="2200" b="0">
                        <a:solidFill>
                          <a:schemeClr val="tx1"/>
                        </a:solidFill>
                        <a:latin typeface="Corbel"/>
                      </a:endParaRPr>
                    </a:p>
                  </a:txBody>
                  <a:tcPr>
                    <a:solidFill>
                      <a:schemeClr val="bg1">
                        <a:lumMod val="95000"/>
                      </a:schemeClr>
                    </a:solidFill>
                  </a:tcPr>
                </a:tc>
                <a:tc>
                  <a:txBody>
                    <a:bodyPr/>
                    <a:lstStyle/>
                    <a:p>
                      <a:r>
                        <a:rPr lang="fr-FR" sz="2400" b="0" dirty="0">
                          <a:solidFill>
                            <a:schemeClr val="tx1"/>
                          </a:solidFill>
                          <a:latin typeface="Corbel"/>
                        </a:rPr>
                        <a:t>10/100</a:t>
                      </a:r>
                      <a:endParaRPr lang="fr-BE" sz="2400" b="0">
                        <a:solidFill>
                          <a:schemeClr val="tx1"/>
                        </a:solidFill>
                        <a:latin typeface="Corbel"/>
                      </a:endParaRPr>
                    </a:p>
                  </a:txBody>
                  <a:tcPr>
                    <a:solidFill>
                      <a:schemeClr val="bg1">
                        <a:lumMod val="95000"/>
                      </a:schemeClr>
                    </a:solidFill>
                  </a:tcPr>
                </a:tc>
                <a:extLst>
                  <a:ext uri="{0D108BD9-81ED-4DB2-BD59-A6C34878D82A}">
                    <a16:rowId xmlns:a16="http://schemas.microsoft.com/office/drawing/2014/main" val="2819690464"/>
                  </a:ext>
                </a:extLst>
              </a:tr>
              <a:tr h="453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dirty="0" err="1"/>
                        <a:t>Potentieel</a:t>
                      </a:r>
                      <a:r>
                        <a:rPr lang="fr-FR" sz="2200" dirty="0"/>
                        <a:t> </a:t>
                      </a:r>
                      <a:r>
                        <a:rPr lang="fr-FR" sz="2200" dirty="0" err="1"/>
                        <a:t>aantal</a:t>
                      </a:r>
                      <a:r>
                        <a:rPr lang="fr-FR" sz="2200" dirty="0"/>
                        <a:t> </a:t>
                      </a:r>
                      <a:r>
                        <a:rPr lang="fr-FR" sz="2200" dirty="0" err="1"/>
                        <a:t>betrokken</a:t>
                      </a:r>
                      <a:r>
                        <a:rPr lang="fr-FR" sz="2200" dirty="0"/>
                        <a:t> </a:t>
                      </a:r>
                      <a:r>
                        <a:rPr lang="fr-FR" sz="2200" dirty="0" err="1"/>
                        <a:t>deelnemers</a:t>
                      </a:r>
                    </a:p>
                  </a:txBody>
                  <a:tcPr/>
                </a:tc>
                <a:tc>
                  <a:txBody>
                    <a:bodyPr/>
                    <a:lstStyle/>
                    <a:p>
                      <a:r>
                        <a:rPr lang="fr-FR" sz="2400" dirty="0"/>
                        <a:t>10/100</a:t>
                      </a:r>
                      <a:endParaRPr lang="fr-BE" sz="2400" dirty="0"/>
                    </a:p>
                  </a:txBody>
                  <a:tcPr/>
                </a:tc>
                <a:extLst>
                  <a:ext uri="{0D108BD9-81ED-4DB2-BD59-A6C34878D82A}">
                    <a16:rowId xmlns:a16="http://schemas.microsoft.com/office/drawing/2014/main" val="2802191338"/>
                  </a:ext>
                </a:extLst>
              </a:tr>
              <a:tr h="6006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dirty="0"/>
                        <a:t>Impact op </a:t>
                      </a:r>
                      <a:r>
                        <a:rPr lang="fr-FR" sz="2200" dirty="0" err="1"/>
                        <a:t>gezelligheid</a:t>
                      </a:r>
                      <a:r>
                        <a:rPr lang="fr-FR" sz="2200" dirty="0"/>
                        <a:t> en sociale </a:t>
                      </a:r>
                      <a:r>
                        <a:rPr lang="fr-FR" sz="2200" dirty="0" err="1"/>
                        <a:t>banden</a:t>
                      </a:r>
                      <a:r>
                        <a:rPr lang="fr-FR" sz="2200" dirty="0"/>
                        <a:t> in SAB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10/100</a:t>
                      </a:r>
                      <a:endParaRPr lang="fr-BE" sz="2400" dirty="0"/>
                    </a:p>
                  </a:txBody>
                  <a:tcPr/>
                </a:tc>
                <a:extLst>
                  <a:ext uri="{0D108BD9-81ED-4DB2-BD59-A6C34878D82A}">
                    <a16:rowId xmlns:a16="http://schemas.microsoft.com/office/drawing/2014/main" val="11845830"/>
                  </a:ext>
                </a:extLst>
              </a:tr>
              <a:tr h="453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dirty="0" err="1"/>
                        <a:t>Originaliteit</a:t>
                      </a:r>
                      <a:r>
                        <a:rPr lang="fr-FR" sz="2200" dirty="0"/>
                        <a:t> van het </a:t>
                      </a:r>
                      <a:r>
                        <a:rPr lang="fr-FR" sz="2200" dirty="0" err="1"/>
                        <a:t>initiatief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t>10/100</a:t>
                      </a:r>
                      <a:endParaRPr lang="fr-BE" sz="2400" dirty="0"/>
                    </a:p>
                  </a:txBody>
                  <a:tcPr/>
                </a:tc>
                <a:extLst>
                  <a:ext uri="{0D108BD9-81ED-4DB2-BD59-A6C34878D82A}">
                    <a16:rowId xmlns:a16="http://schemas.microsoft.com/office/drawing/2014/main" val="158845569"/>
                  </a:ext>
                </a:extLst>
              </a:tr>
              <a:tr h="453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dirty="0" err="1"/>
                        <a:t>Burgerparticipatie</a:t>
                      </a:r>
                    </a:p>
                  </a:txBody>
                  <a:tcPr/>
                </a:tc>
                <a:tc>
                  <a:txBody>
                    <a:bodyPr/>
                    <a:lstStyle/>
                    <a:p>
                      <a:r>
                        <a:rPr lang="fr-FR" sz="2400" dirty="0"/>
                        <a:t>10/100</a:t>
                      </a:r>
                      <a:endParaRPr lang="fr-BE" sz="2400" dirty="0"/>
                    </a:p>
                  </a:txBody>
                  <a:tcPr/>
                </a:tc>
                <a:extLst>
                  <a:ext uri="{0D108BD9-81ED-4DB2-BD59-A6C34878D82A}">
                    <a16:rowId xmlns:a16="http://schemas.microsoft.com/office/drawing/2014/main" val="4055554058"/>
                  </a:ext>
                </a:extLst>
              </a:tr>
              <a:tr h="755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200" err="1"/>
                        <a:t>Samenwerking</a:t>
                      </a:r>
                      <a:r>
                        <a:rPr lang="fr-FR" sz="2200" dirty="0"/>
                        <a:t> met </a:t>
                      </a:r>
                      <a:r>
                        <a:rPr lang="fr-FR" sz="2200" err="1"/>
                        <a:t>lokale</a:t>
                      </a:r>
                      <a:r>
                        <a:rPr lang="fr-FR" sz="2200" dirty="0"/>
                        <a:t> </a:t>
                      </a:r>
                      <a:r>
                        <a:rPr lang="fr-FR" sz="2200" err="1"/>
                        <a:t>actoren</a:t>
                      </a:r>
                      <a:r>
                        <a:rPr lang="fr-FR" sz="2200" dirty="0"/>
                        <a:t> (met </a:t>
                      </a:r>
                      <a:r>
                        <a:rPr lang="fr-FR" sz="2200" err="1"/>
                        <a:t>uitsluiting</a:t>
                      </a:r>
                      <a:r>
                        <a:rPr lang="fr-FR" sz="2200" dirty="0"/>
                        <a:t> van </a:t>
                      </a:r>
                      <a:r>
                        <a:rPr lang="fr-FR" sz="2200" err="1"/>
                        <a:t>gemeentebestuur</a:t>
                      </a:r>
                      <a:r>
                        <a:rPr lang="fr-FR" sz="2200" dirty="0"/>
                        <a:t>, OCMW, </a:t>
                      </a:r>
                      <a:r>
                        <a:rPr lang="fr-FR" sz="2200" err="1"/>
                        <a:t>gemeentelijke</a:t>
                      </a:r>
                      <a:r>
                        <a:rPr lang="fr-FR" sz="2200" dirty="0"/>
                        <a:t> </a:t>
                      </a:r>
                      <a:r>
                        <a:rPr lang="fr-FR" sz="2200" err="1"/>
                        <a:t>vzw’s</a:t>
                      </a:r>
                      <a:r>
                        <a:rPr lang="fr-FR" sz="2200" dirty="0"/>
                        <a:t>)</a:t>
                      </a:r>
                      <a:endParaRPr lang="fr-BE" sz="2200" dirty="0"/>
                    </a:p>
                  </a:txBody>
                  <a:tcPr/>
                </a:tc>
                <a:tc>
                  <a:txBody>
                    <a:bodyPr/>
                    <a:lstStyle/>
                    <a:p>
                      <a:r>
                        <a:rPr lang="fr-FR" sz="2400" dirty="0"/>
                        <a:t>10/100</a:t>
                      </a:r>
                      <a:endParaRPr lang="fr-BE" sz="2400" dirty="0"/>
                    </a:p>
                  </a:txBody>
                  <a:tcPr/>
                </a:tc>
                <a:extLst>
                  <a:ext uri="{0D108BD9-81ED-4DB2-BD59-A6C34878D82A}">
                    <a16:rowId xmlns:a16="http://schemas.microsoft.com/office/drawing/2014/main" val="1501008820"/>
                  </a:ext>
                </a:extLst>
              </a:tr>
              <a:tr h="4534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200" dirty="0"/>
                        <a:t>Duurzaamheid van het initiatief na dit jaar</a:t>
                      </a:r>
                      <a:endParaRPr lang="fr-FR" sz="2200" dirty="0"/>
                    </a:p>
                  </a:txBody>
                  <a:tcPr/>
                </a:tc>
                <a:tc>
                  <a:txBody>
                    <a:bodyPr/>
                    <a:lstStyle/>
                    <a:p>
                      <a:r>
                        <a:rPr lang="fr-FR" sz="2400" dirty="0"/>
                        <a:t>10/100</a:t>
                      </a:r>
                      <a:endParaRPr lang="fr-BE" sz="2400" dirty="0"/>
                    </a:p>
                  </a:txBody>
                  <a:tcPr/>
                </a:tc>
                <a:extLst>
                  <a:ext uri="{0D108BD9-81ED-4DB2-BD59-A6C34878D82A}">
                    <a16:rowId xmlns:a16="http://schemas.microsoft.com/office/drawing/2014/main" val="1972222580"/>
                  </a:ext>
                </a:extLst>
              </a:tr>
              <a:tr h="108822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2200" dirty="0"/>
                        <a:t>Rekening houden met gender-, interculturele en intergenerationele aspecten en kwetsbare bevolkingsgroepen</a:t>
                      </a:r>
                      <a:endParaRPr lang="fr-BE" sz="2200" dirty="0"/>
                    </a:p>
                  </a:txBody>
                  <a:tcPr/>
                </a:tc>
                <a:tc>
                  <a:txBody>
                    <a:bodyPr/>
                    <a:lstStyle/>
                    <a:p>
                      <a:r>
                        <a:rPr lang="fr-FR" sz="2400" dirty="0"/>
                        <a:t>10/100</a:t>
                      </a:r>
                      <a:endParaRPr lang="fr-BE" sz="2400" dirty="0"/>
                    </a:p>
                  </a:txBody>
                  <a:tcPr/>
                </a:tc>
                <a:extLst>
                  <a:ext uri="{0D108BD9-81ED-4DB2-BD59-A6C34878D82A}">
                    <a16:rowId xmlns:a16="http://schemas.microsoft.com/office/drawing/2014/main" val="140016987"/>
                  </a:ext>
                </a:extLst>
              </a:tr>
              <a:tr h="755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200" dirty="0"/>
                        <a:t>Voorrang voor verenigingen die geen andere financiële steun krijgen</a:t>
                      </a:r>
                      <a:endParaRPr lang="fr-BE" sz="2200" dirty="0"/>
                    </a:p>
                  </a:txBody>
                  <a:tcPr/>
                </a:tc>
                <a:tc>
                  <a:txBody>
                    <a:bodyPr/>
                    <a:lstStyle/>
                    <a:p>
                      <a:r>
                        <a:rPr lang="fr-FR" sz="2400" dirty="0"/>
                        <a:t>10/100</a:t>
                      </a:r>
                      <a:endParaRPr lang="fr-BE" sz="2400" dirty="0"/>
                    </a:p>
                  </a:txBody>
                  <a:tcPr/>
                </a:tc>
                <a:extLst>
                  <a:ext uri="{0D108BD9-81ED-4DB2-BD59-A6C34878D82A}">
                    <a16:rowId xmlns:a16="http://schemas.microsoft.com/office/drawing/2014/main" val="3652513890"/>
                  </a:ext>
                </a:extLst>
              </a:tr>
              <a:tr h="1088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200" dirty="0"/>
                        <a:t>Voorrang voor verenigingen die het voorgaande jaar geen gemeentelijke subsidie voor ‘sociaal luik’ hebben ontvangen</a:t>
                      </a:r>
                      <a:endParaRPr lang="fr-FR" sz="2200" dirty="0"/>
                    </a:p>
                  </a:txBody>
                  <a:tcPr/>
                </a:tc>
                <a:tc>
                  <a:txBody>
                    <a:bodyPr/>
                    <a:lstStyle/>
                    <a:p>
                      <a:r>
                        <a:rPr lang="fr-FR" sz="2400" dirty="0"/>
                        <a:t>10/100</a:t>
                      </a:r>
                      <a:endParaRPr lang="fr-BE" sz="2400" dirty="0"/>
                    </a:p>
                  </a:txBody>
                  <a:tcPr/>
                </a:tc>
                <a:extLst>
                  <a:ext uri="{0D108BD9-81ED-4DB2-BD59-A6C34878D82A}">
                    <a16:rowId xmlns:a16="http://schemas.microsoft.com/office/drawing/2014/main" val="1194578579"/>
                  </a:ext>
                </a:extLst>
              </a:tr>
            </a:tbl>
          </a:graphicData>
        </a:graphic>
      </p:graphicFrame>
    </p:spTree>
    <p:extLst>
      <p:ext uri="{BB962C8B-B14F-4D97-AF65-F5344CB8AC3E}">
        <p14:creationId xmlns:p14="http://schemas.microsoft.com/office/powerpoint/2010/main" val="3683830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D6982-D50D-BB78-37EB-558954F7880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6CA599B-D39E-628C-F766-DDC3058F0512}"/>
              </a:ext>
            </a:extLst>
          </p:cNvPr>
          <p:cNvSpPr>
            <a:spLocks noGrp="1"/>
          </p:cNvSpPr>
          <p:nvPr>
            <p:ph type="title"/>
          </p:nvPr>
        </p:nvSpPr>
        <p:spPr>
          <a:xfrm>
            <a:off x="-5873" y="865045"/>
            <a:ext cx="3465066" cy="5118767"/>
          </a:xfrm>
        </p:spPr>
        <p:txBody>
          <a:bodyPr>
            <a:normAutofit/>
          </a:bodyPr>
          <a:lstStyle/>
          <a:p>
            <a:r>
              <a:rPr lang="fr-FR" sz="4400" b="1" err="1"/>
              <a:t>Modaliteiten</a:t>
            </a:r>
            <a:endParaRPr lang="fr-BE" sz="4400" b="1"/>
          </a:p>
        </p:txBody>
      </p:sp>
      <p:sp>
        <p:nvSpPr>
          <p:cNvPr id="3" name="Espace réservé du contenu 2">
            <a:extLst>
              <a:ext uri="{FF2B5EF4-FFF2-40B4-BE49-F238E27FC236}">
                <a16:creationId xmlns:a16="http://schemas.microsoft.com/office/drawing/2014/main" id="{7F318635-6560-DEC0-7433-B38F79E739AE}"/>
              </a:ext>
            </a:extLst>
          </p:cNvPr>
          <p:cNvSpPr>
            <a:spLocks noGrp="1"/>
          </p:cNvSpPr>
          <p:nvPr>
            <p:ph idx="1"/>
          </p:nvPr>
        </p:nvSpPr>
        <p:spPr>
          <a:xfrm>
            <a:off x="3452325" y="1467"/>
            <a:ext cx="8393501" cy="6860299"/>
          </a:xfrm>
        </p:spPr>
        <p:txBody>
          <a:bodyPr>
            <a:normAutofit/>
          </a:bodyPr>
          <a:lstStyle/>
          <a:p>
            <a:r>
              <a:rPr lang="nl-NL" sz="2800" dirty="0"/>
              <a:t>Geen brief naar de verenigingen; </a:t>
            </a:r>
            <a:r>
              <a:rPr lang="nl-NL" sz="2800" b="1" dirty="0"/>
              <a:t>jaarlijkse herinnering in Berchem News.</a:t>
            </a:r>
          </a:p>
          <a:p>
            <a:r>
              <a:rPr lang="nl-NL" sz="2800" b="1" dirty="0"/>
              <a:t>Formulier beschikbaar:</a:t>
            </a:r>
            <a:br>
              <a:rPr lang="nl-NL" sz="2800" b="1" dirty="0"/>
            </a:br>
            <a:r>
              <a:rPr lang="nl-NL" sz="2800" dirty="0"/>
              <a:t>- op de website </a:t>
            </a:r>
            <a:r>
              <a:rPr lang="nl-NL" sz="2800" dirty="0">
                <a:hlinkClick r:id="rId2"/>
              </a:rPr>
              <a:t>www.berchem.brussels</a:t>
            </a:r>
            <a:br>
              <a:rPr lang="nl-NL" sz="2800" dirty="0"/>
            </a:br>
            <a:r>
              <a:rPr lang="nl-NL" sz="2800" dirty="0"/>
              <a:t>   (U-Inwoner, burgerparticipatie)</a:t>
            </a:r>
            <a:br>
              <a:rPr lang="nl-NL" sz="2800" dirty="0"/>
            </a:br>
            <a:r>
              <a:rPr lang="nl-NL" sz="2800" dirty="0"/>
              <a:t>- papierdocument op aanvraag aan </a:t>
            </a:r>
            <a:r>
              <a:rPr lang="nl-NL" sz="2800" dirty="0" err="1">
                <a:hlinkClick r:id="rId3"/>
              </a:rPr>
              <a:t>participatie@berchem.brussels</a:t>
            </a:r>
            <a:r>
              <a:rPr lang="nl-NL" sz="2800" dirty="0"/>
              <a:t> of 02/464.04.15</a:t>
            </a:r>
            <a:br>
              <a:rPr lang="nl-NL" sz="2800" dirty="0"/>
            </a:br>
            <a:r>
              <a:rPr lang="nl-NL" sz="2800" dirty="0"/>
              <a:t>- online formulier via </a:t>
            </a:r>
            <a:r>
              <a:rPr lang="nl-NL" sz="2800" dirty="0" err="1"/>
              <a:t>Irisbox</a:t>
            </a:r>
            <a:endParaRPr lang="nl-NL" sz="2800" dirty="0"/>
          </a:p>
          <a:p>
            <a:r>
              <a:rPr lang="nl-NL" sz="2800" dirty="0"/>
              <a:t>In te vullen door een lid van het bestuursorgaan van de vereniging dat als contactpersoon voor de opvolging van het subsidiedossier fungeert</a:t>
            </a:r>
          </a:p>
          <a:p>
            <a:r>
              <a:rPr lang="nl-NL" sz="2800" dirty="0"/>
              <a:t>In te dienen op papier of per e-mail bij de dienst Participatie of via </a:t>
            </a:r>
            <a:r>
              <a:rPr lang="nl-NL" sz="2800" dirty="0" err="1"/>
              <a:t>Irisbox</a:t>
            </a:r>
            <a:endParaRPr lang="fr-BE" sz="2800" dirty="0"/>
          </a:p>
          <a:p>
            <a:r>
              <a:rPr lang="nl-NL" sz="2800" dirty="0"/>
              <a:t>Wanneer ? Vóór 1 maart</a:t>
            </a:r>
            <a:endParaRPr lang="fr-BE" sz="2800" dirty="0"/>
          </a:p>
        </p:txBody>
      </p:sp>
    </p:spTree>
    <p:extLst>
      <p:ext uri="{BB962C8B-B14F-4D97-AF65-F5344CB8AC3E}">
        <p14:creationId xmlns:p14="http://schemas.microsoft.com/office/powerpoint/2010/main" val="2770421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pour une image  13" descr="Une image contenant clipart, dessin humoristique, Dessin animé, illustration&#10;&#10;Le contenu généré par l’IA peut être incorrect.">
            <a:extLst>
              <a:ext uri="{FF2B5EF4-FFF2-40B4-BE49-F238E27FC236}">
                <a16:creationId xmlns:a16="http://schemas.microsoft.com/office/drawing/2014/main" id="{3C779FF7-D19C-CC27-3C7A-49BA856C16B7}"/>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17156" b="17156"/>
          <a:stretch>
            <a:fillRect/>
          </a:stretch>
        </p:blipFill>
        <p:spPr>
          <a:xfrm>
            <a:off x="3558118" y="763524"/>
            <a:ext cx="8115230" cy="5330952"/>
          </a:xfrm>
        </p:spPr>
      </p:pic>
      <p:sp>
        <p:nvSpPr>
          <p:cNvPr id="10" name="Titre 9">
            <a:extLst>
              <a:ext uri="{FF2B5EF4-FFF2-40B4-BE49-F238E27FC236}">
                <a16:creationId xmlns:a16="http://schemas.microsoft.com/office/drawing/2014/main" id="{EFAC2F94-7649-0BB1-481C-A787E9E07C9D}"/>
              </a:ext>
            </a:extLst>
          </p:cNvPr>
          <p:cNvSpPr>
            <a:spLocks noGrp="1"/>
          </p:cNvSpPr>
          <p:nvPr>
            <p:ph type="title"/>
          </p:nvPr>
        </p:nvSpPr>
        <p:spPr>
          <a:xfrm>
            <a:off x="5824603" y="1603332"/>
            <a:ext cx="3494761" cy="4045906"/>
          </a:xfrm>
        </p:spPr>
        <p:txBody>
          <a:bodyPr anchor="ctr" anchorCtr="0">
            <a:normAutofit/>
          </a:bodyPr>
          <a:lstStyle/>
          <a:p>
            <a:pPr algn="ctr"/>
            <a:r>
              <a:rPr lang="fr-FR" sz="3600" b="1" dirty="0" err="1"/>
              <a:t>Bedankt</a:t>
            </a:r>
            <a:r>
              <a:rPr lang="fr-FR" sz="3600" b="1" dirty="0"/>
              <a:t> </a:t>
            </a:r>
            <a:r>
              <a:rPr lang="fr-FR" sz="3600" b="1" dirty="0" err="1"/>
              <a:t>voor</a:t>
            </a:r>
            <a:r>
              <a:rPr lang="fr-FR" sz="3600" b="1" dirty="0"/>
              <a:t> </a:t>
            </a:r>
            <a:r>
              <a:rPr lang="fr-FR" sz="3600" b="1" dirty="0" err="1"/>
              <a:t>uw</a:t>
            </a:r>
            <a:r>
              <a:rPr lang="fr-FR" sz="3600" b="1" dirty="0"/>
              <a:t> </a:t>
            </a:r>
            <a:r>
              <a:rPr lang="fr-FR" sz="3600" b="1" dirty="0" err="1"/>
              <a:t>aandacht</a:t>
            </a:r>
            <a:r>
              <a:rPr lang="fr-FR" sz="3600" b="1" dirty="0"/>
              <a:t>!</a:t>
            </a:r>
            <a:endParaRPr lang="fr-BE" sz="3600" b="1" dirty="0"/>
          </a:p>
        </p:txBody>
      </p:sp>
      <p:sp>
        <p:nvSpPr>
          <p:cNvPr id="12" name="Espace réservé du texte 11">
            <a:extLst>
              <a:ext uri="{FF2B5EF4-FFF2-40B4-BE49-F238E27FC236}">
                <a16:creationId xmlns:a16="http://schemas.microsoft.com/office/drawing/2014/main" id="{4FD8CBC7-B650-2307-E5C2-B28ED02311C0}"/>
              </a:ext>
            </a:extLst>
          </p:cNvPr>
          <p:cNvSpPr>
            <a:spLocks noGrp="1"/>
          </p:cNvSpPr>
          <p:nvPr>
            <p:ph type="body" sz="half" idx="2"/>
          </p:nvPr>
        </p:nvSpPr>
        <p:spPr>
          <a:xfrm>
            <a:off x="281717" y="873183"/>
            <a:ext cx="2834640" cy="3610627"/>
          </a:xfrm>
        </p:spPr>
        <p:txBody>
          <a:bodyPr>
            <a:noAutofit/>
          </a:bodyPr>
          <a:lstStyle/>
          <a:p>
            <a:r>
              <a:rPr lang="fr-FR" sz="3600" b="1" dirty="0" err="1"/>
              <a:t>We</a:t>
            </a:r>
            <a:r>
              <a:rPr lang="fr-FR" sz="3600" b="1" dirty="0"/>
              <a:t> </a:t>
            </a:r>
            <a:r>
              <a:rPr lang="fr-FR" sz="3600" b="1" dirty="0" err="1"/>
              <a:t>staan</a:t>
            </a:r>
            <a:r>
              <a:rPr lang="fr-FR" sz="3600" b="1" dirty="0"/>
              <a:t>    </a:t>
            </a:r>
            <a:r>
              <a:rPr lang="fr-FR" sz="3600" b="1" dirty="0" err="1"/>
              <a:t>tot</a:t>
            </a:r>
            <a:r>
              <a:rPr lang="fr-FR" sz="3600" b="1" dirty="0"/>
              <a:t> </a:t>
            </a:r>
            <a:r>
              <a:rPr lang="fr-FR" sz="3600" b="1" dirty="0" err="1"/>
              <a:t>uw</a:t>
            </a:r>
            <a:r>
              <a:rPr lang="fr-FR" sz="3600" b="1" dirty="0"/>
              <a:t> </a:t>
            </a:r>
            <a:r>
              <a:rPr lang="fr-FR" sz="3600" b="1" dirty="0" err="1"/>
              <a:t>beschikking</a:t>
            </a:r>
            <a:r>
              <a:rPr lang="fr-FR" sz="3600" b="1" dirty="0"/>
              <a:t> </a:t>
            </a:r>
            <a:r>
              <a:rPr lang="fr-FR" sz="3600" b="1" dirty="0" err="1"/>
              <a:t>voor</a:t>
            </a:r>
            <a:r>
              <a:rPr lang="fr-FR" sz="3600" b="1" dirty="0"/>
              <a:t> </a:t>
            </a:r>
            <a:r>
              <a:rPr lang="fr-FR" sz="3600" b="1" dirty="0" err="1"/>
              <a:t>vragen</a:t>
            </a:r>
            <a:endParaRPr lang="fr-FR" sz="3600" b="1" dirty="0"/>
          </a:p>
          <a:p>
            <a:r>
              <a:rPr lang="fr-FR" sz="3600" b="1" dirty="0" err="1">
                <a:hlinkClick r:id="rId4"/>
              </a:rPr>
              <a:t>participatie@berchem</a:t>
            </a:r>
            <a:r>
              <a:rPr lang="fr-FR" sz="3600" b="1" dirty="0">
                <a:hlinkClick r:id="rId4"/>
              </a:rPr>
              <a:t>.</a:t>
            </a:r>
            <a:br>
              <a:rPr lang="fr-FR" sz="3600" b="1" dirty="0">
                <a:hlinkClick r:id="rId4"/>
              </a:rPr>
            </a:br>
            <a:r>
              <a:rPr lang="fr-FR" sz="3600" b="1" dirty="0">
                <a:hlinkClick r:id="rId4"/>
              </a:rPr>
              <a:t>brussels</a:t>
            </a:r>
            <a:endParaRPr lang="fr-FR" sz="3600" b="1" dirty="0"/>
          </a:p>
          <a:p>
            <a:r>
              <a:rPr lang="fr-FR" sz="3600" b="1" dirty="0"/>
              <a:t>OF </a:t>
            </a:r>
            <a:r>
              <a:rPr lang="fr-FR" sz="3600" b="1" dirty="0" err="1"/>
              <a:t>infostand</a:t>
            </a:r>
            <a:r>
              <a:rPr lang="fr-FR" sz="3600" b="1" dirty="0"/>
              <a:t> (in de bar)</a:t>
            </a:r>
            <a:endParaRPr lang="fr-BE" sz="3600" b="1" dirty="0"/>
          </a:p>
        </p:txBody>
      </p:sp>
    </p:spTree>
    <p:extLst>
      <p:ext uri="{BB962C8B-B14F-4D97-AF65-F5344CB8AC3E}">
        <p14:creationId xmlns:p14="http://schemas.microsoft.com/office/powerpoint/2010/main" val="3492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a:extLst>
            <a:ext uri="{FF2B5EF4-FFF2-40B4-BE49-F238E27FC236}">
              <a16:creationId xmlns:a16="http://schemas.microsoft.com/office/drawing/2014/main" id="{2905597A-13F6-E7D4-21BD-D555E06083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2D54A-9A98-56EF-5927-B2F66E2132F3}"/>
              </a:ext>
            </a:extLst>
          </p:cNvPr>
          <p:cNvSpPr>
            <a:spLocks noGrp="1"/>
          </p:cNvSpPr>
          <p:nvPr>
            <p:ph type="ctrTitle"/>
          </p:nvPr>
        </p:nvSpPr>
        <p:spPr>
          <a:xfrm>
            <a:off x="12573" y="784098"/>
            <a:ext cx="9153525" cy="5293614"/>
          </a:xfrm>
        </p:spPr>
        <p:txBody>
          <a:bodyPr vert="horz" lIns="91440" tIns="45720" rIns="91440" bIns="45720" rtlCol="0" anchor="ctr">
            <a:normAutofit/>
          </a:bodyPr>
          <a:lstStyle/>
          <a:p>
            <a:pPr marL="1143000" indent="-1143000" algn="ctr">
              <a:buAutoNum type="arabicPeriod"/>
            </a:pPr>
            <a:r>
              <a:rPr lang="en-US" b="1" dirty="0" err="1"/>
              <a:t>Inleiding</a:t>
            </a:r>
            <a:r>
              <a:rPr lang="en-US" b="1" dirty="0"/>
              <a:t> </a:t>
            </a:r>
            <a:r>
              <a:rPr lang="en-US" b="1" dirty="0" err="1"/>
              <a:t>en</a:t>
            </a:r>
            <a:r>
              <a:rPr lang="en-US" b="1" dirty="0"/>
              <a:t> </a:t>
            </a:r>
            <a:r>
              <a:rPr lang="en-US" b="1" dirty="0" err="1"/>
              <a:t>gemeentelijk</a:t>
            </a:r>
            <a:r>
              <a:rPr lang="en-US" b="1" dirty="0"/>
              <a:t> </a:t>
            </a:r>
            <a:r>
              <a:rPr lang="en-US" b="1" dirty="0" err="1"/>
              <a:t>proces</a:t>
            </a:r>
          </a:p>
        </p:txBody>
      </p:sp>
    </p:spTree>
    <p:extLst>
      <p:ext uri="{BB962C8B-B14F-4D97-AF65-F5344CB8AC3E}">
        <p14:creationId xmlns:p14="http://schemas.microsoft.com/office/powerpoint/2010/main" val="14247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88A0F-A40A-F8D6-6161-A025E19E11D4}"/>
              </a:ext>
            </a:extLst>
          </p:cNvPr>
          <p:cNvSpPr>
            <a:spLocks noGrp="1"/>
          </p:cNvSpPr>
          <p:nvPr>
            <p:ph type="title"/>
          </p:nvPr>
        </p:nvSpPr>
        <p:spPr>
          <a:xfrm>
            <a:off x="-1081" y="793637"/>
            <a:ext cx="3455482" cy="5261583"/>
          </a:xfrm>
          <a:solidFill>
            <a:schemeClr val="accent2">
              <a:lumMod val="75000"/>
            </a:schemeClr>
          </a:solidFill>
        </p:spPr>
        <p:txBody>
          <a:bodyPr>
            <a:normAutofit/>
          </a:bodyPr>
          <a:lstStyle/>
          <a:p>
            <a:pPr algn="ctr"/>
            <a:r>
              <a:rPr lang="fr-FR" sz="4400" b="1" dirty="0" err="1"/>
              <a:t>Gemeentelijk</a:t>
            </a:r>
            <a:r>
              <a:rPr lang="fr-FR" sz="4400" b="1" dirty="0"/>
              <a:t> </a:t>
            </a:r>
            <a:r>
              <a:rPr lang="fr-FR" sz="4400" b="1" dirty="0" err="1"/>
              <a:t>proces</a:t>
            </a:r>
            <a:endParaRPr lang="fr-BE" sz="4400" b="1" dirty="0"/>
          </a:p>
        </p:txBody>
      </p:sp>
      <p:sp>
        <p:nvSpPr>
          <p:cNvPr id="3" name="Espace réservé du contenu 2">
            <a:extLst>
              <a:ext uri="{FF2B5EF4-FFF2-40B4-BE49-F238E27FC236}">
                <a16:creationId xmlns:a16="http://schemas.microsoft.com/office/drawing/2014/main" id="{D3A11E40-18EE-3C90-B475-2838D184688D}"/>
              </a:ext>
            </a:extLst>
          </p:cNvPr>
          <p:cNvSpPr>
            <a:spLocks noGrp="1"/>
          </p:cNvSpPr>
          <p:nvPr>
            <p:ph idx="1"/>
          </p:nvPr>
        </p:nvSpPr>
        <p:spPr>
          <a:xfrm>
            <a:off x="3450168" y="508"/>
            <a:ext cx="8343900" cy="6860540"/>
          </a:xfrm>
        </p:spPr>
        <p:txBody>
          <a:bodyPr>
            <a:normAutofit/>
          </a:bodyPr>
          <a:lstStyle/>
          <a:p>
            <a:r>
              <a:rPr lang="fr-BE" sz="4300" dirty="0" err="1"/>
              <a:t>Verkiezingen</a:t>
            </a:r>
            <a:r>
              <a:rPr lang="fr-BE" sz="4300" dirty="0"/>
              <a:t> en </a:t>
            </a:r>
            <a:r>
              <a:rPr lang="fr-BE" sz="4300" dirty="0" err="1"/>
              <a:t>nieuwe</a:t>
            </a:r>
            <a:r>
              <a:rPr lang="fr-BE" sz="4300" dirty="0"/>
              <a:t> </a:t>
            </a:r>
            <a:r>
              <a:rPr lang="fr-BE" sz="4300" dirty="0" err="1"/>
              <a:t>mandatuur</a:t>
            </a:r>
            <a:r>
              <a:rPr lang="fr-BE" sz="4300" dirty="0"/>
              <a:t> </a:t>
            </a:r>
            <a:r>
              <a:rPr lang="fr-BE" sz="4300" b="1" dirty="0" err="1"/>
              <a:t>Gemeenteraad</a:t>
            </a:r>
            <a:r>
              <a:rPr lang="fr-BE" sz="4300" b="1" dirty="0"/>
              <a:t> 01.12.2024</a:t>
            </a:r>
          </a:p>
          <a:p>
            <a:r>
              <a:rPr lang="fr-BE" sz="4300" dirty="0" err="1"/>
              <a:t>Driejaarlijks</a:t>
            </a:r>
            <a:r>
              <a:rPr lang="fr-BE" sz="4300" dirty="0"/>
              <a:t> plan budget 2025-2027 </a:t>
            </a:r>
            <a:r>
              <a:rPr lang="fr-BE" sz="4300" b="1" dirty="0" err="1"/>
              <a:t>Gemeenteraad</a:t>
            </a:r>
            <a:r>
              <a:rPr lang="fr-BE" sz="4300" b="1" dirty="0"/>
              <a:t> 27.03.2025</a:t>
            </a:r>
          </a:p>
          <a:p>
            <a:r>
              <a:rPr lang="fr-BE" sz="4300" dirty="0" err="1"/>
              <a:t>Voorstel</a:t>
            </a:r>
            <a:r>
              <a:rPr lang="fr-BE" sz="4300" dirty="0"/>
              <a:t> </a:t>
            </a:r>
            <a:r>
              <a:rPr lang="fr-BE" sz="4300" dirty="0" err="1"/>
              <a:t>reglementen</a:t>
            </a:r>
            <a:r>
              <a:rPr lang="fr-BE" sz="4300" dirty="0"/>
              <a:t> subsidies </a:t>
            </a:r>
            <a:r>
              <a:rPr lang="fr-BE" sz="4000" b="1" dirty="0" err="1"/>
              <a:t>Gemeenteraad</a:t>
            </a:r>
            <a:r>
              <a:rPr lang="fr-BE" sz="4000" b="1" dirty="0"/>
              <a:t> 27.11.2025 - </a:t>
            </a:r>
            <a:r>
              <a:rPr lang="fr-BE" sz="4000" b="1" dirty="0" err="1"/>
              <a:t>Unanieme</a:t>
            </a:r>
            <a:r>
              <a:rPr lang="fr-BE" sz="4000" b="1" dirty="0"/>
              <a:t> </a:t>
            </a:r>
            <a:r>
              <a:rPr lang="fr-BE" sz="4000" b="1" dirty="0" err="1"/>
              <a:t>goedkeuring</a:t>
            </a:r>
            <a:endParaRPr lang="fr-BE" sz="4000" b="1" dirty="0">
              <a:solidFill>
                <a:srgbClr val="000000"/>
              </a:solidFill>
            </a:endParaRPr>
          </a:p>
          <a:p>
            <a:r>
              <a:rPr lang="fr-BE" sz="4300" dirty="0"/>
              <a:t> Brief + mail </a:t>
            </a:r>
            <a:r>
              <a:rPr lang="fr-BE" sz="4300" dirty="0" err="1"/>
              <a:t>aan</a:t>
            </a:r>
            <a:r>
              <a:rPr lang="fr-BE" sz="4300" dirty="0"/>
              <a:t> de </a:t>
            </a:r>
            <a:r>
              <a:rPr lang="fr-BE" sz="4300" dirty="0" err="1"/>
              <a:t>erkende</a:t>
            </a:r>
            <a:r>
              <a:rPr lang="fr-BE" sz="4300" dirty="0"/>
              <a:t> </a:t>
            </a:r>
            <a:r>
              <a:rPr lang="fr-BE" sz="4300" dirty="0" err="1"/>
              <a:t>verenigingen</a:t>
            </a:r>
            <a:r>
              <a:rPr lang="fr-BE" sz="4300" dirty="0"/>
              <a:t> + </a:t>
            </a:r>
            <a:r>
              <a:rPr lang="fr-BE" sz="4300" dirty="0" err="1"/>
              <a:t>publicatie</a:t>
            </a:r>
            <a:r>
              <a:rPr lang="fr-BE" sz="4300" dirty="0"/>
              <a:t> op </a:t>
            </a:r>
            <a:r>
              <a:rPr lang="fr-BE" sz="4300" dirty="0" err="1"/>
              <a:t>website</a:t>
            </a:r>
            <a:r>
              <a:rPr lang="fr-BE" sz="4300" dirty="0"/>
              <a:t> - </a:t>
            </a:r>
            <a:r>
              <a:rPr lang="fr-BE" sz="4300" b="1" dirty="0" err="1"/>
              <a:t>December</a:t>
            </a:r>
            <a:r>
              <a:rPr lang="fr-BE" sz="4300" b="1" dirty="0"/>
              <a:t> 2025</a:t>
            </a:r>
            <a:endParaRPr lang="fr-BE" b="1" dirty="0"/>
          </a:p>
        </p:txBody>
      </p:sp>
    </p:spTree>
    <p:extLst>
      <p:ext uri="{BB962C8B-B14F-4D97-AF65-F5344CB8AC3E}">
        <p14:creationId xmlns:p14="http://schemas.microsoft.com/office/powerpoint/2010/main" val="4020797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6931B-478A-36E9-A1BB-FFC9FEDC4B4C}"/>
              </a:ext>
            </a:extLst>
          </p:cNvPr>
          <p:cNvSpPr>
            <a:spLocks noGrp="1"/>
          </p:cNvSpPr>
          <p:nvPr>
            <p:ph type="ctrTitle"/>
          </p:nvPr>
        </p:nvSpPr>
        <p:spPr>
          <a:xfrm>
            <a:off x="3048" y="831723"/>
            <a:ext cx="9134475" cy="5255514"/>
          </a:xfrm>
        </p:spPr>
        <p:txBody>
          <a:bodyPr vert="horz" lIns="91440" tIns="45720" rIns="91440" bIns="45720" rtlCol="0" anchor="ctr">
            <a:normAutofit/>
          </a:bodyPr>
          <a:lstStyle/>
          <a:p>
            <a:pPr algn="ctr"/>
            <a:r>
              <a:rPr lang="en-US" b="1" dirty="0"/>
              <a:t>2. </a:t>
            </a:r>
            <a:r>
              <a:rPr lang="en-US" b="1" dirty="0" err="1"/>
              <a:t>Werkingssubsidie</a:t>
            </a:r>
            <a:r>
              <a:rPr lang="en-US" b="1" dirty="0"/>
              <a:t> </a:t>
            </a:r>
            <a:r>
              <a:rPr lang="en-US" b="1" dirty="0" err="1"/>
              <a:t>lokale</a:t>
            </a:r>
            <a:r>
              <a:rPr lang="en-US" b="1" dirty="0"/>
              <a:t> </a:t>
            </a:r>
            <a:r>
              <a:rPr lang="en-US" b="1" dirty="0" err="1"/>
              <a:t>verenigingen</a:t>
            </a:r>
            <a:endParaRPr lang="en-US" b="1" dirty="0"/>
          </a:p>
        </p:txBody>
      </p:sp>
    </p:spTree>
    <p:extLst>
      <p:ext uri="{BB962C8B-B14F-4D97-AF65-F5344CB8AC3E}">
        <p14:creationId xmlns:p14="http://schemas.microsoft.com/office/powerpoint/2010/main" val="147349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A178560-78C9-4CB5-BE46-05302CDA8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Illustration de personnes faisant du travail d’équipe">
            <a:extLst>
              <a:ext uri="{FF2B5EF4-FFF2-40B4-BE49-F238E27FC236}">
                <a16:creationId xmlns:a16="http://schemas.microsoft.com/office/drawing/2014/main" id="{DC582F7A-0108-4267-A3E3-CA43CDA209C6}"/>
              </a:ext>
            </a:extLst>
          </p:cNvPr>
          <p:cNvPicPr>
            <a:picLocks noChangeAspect="1"/>
          </p:cNvPicPr>
          <p:nvPr/>
        </p:nvPicPr>
        <p:blipFill>
          <a:blip r:embed="rId3"/>
          <a:srcRect t="5522" r="-1" b="5521"/>
          <a:stretch>
            <a:fillRect/>
          </a:stretch>
        </p:blipFill>
        <p:spPr>
          <a:xfrm>
            <a:off x="20" y="1"/>
            <a:ext cx="12188932" cy="6858000"/>
          </a:xfrm>
          <a:prstGeom prst="rect">
            <a:avLst/>
          </a:prstGeom>
        </p:spPr>
      </p:pic>
      <p:sp>
        <p:nvSpPr>
          <p:cNvPr id="23" name="Rectangle 22">
            <a:extLst>
              <a:ext uri="{FF2B5EF4-FFF2-40B4-BE49-F238E27FC236}">
                <a16:creationId xmlns:a16="http://schemas.microsoft.com/office/drawing/2014/main" id="{69461EC9-A94F-4225-B526-5C862F340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tel 1">
            <a:extLst>
              <a:ext uri="{FF2B5EF4-FFF2-40B4-BE49-F238E27FC236}">
                <a16:creationId xmlns:a16="http://schemas.microsoft.com/office/drawing/2014/main" id="{28492750-E12D-4995-ABCB-5BB846060890}"/>
              </a:ext>
            </a:extLst>
          </p:cNvPr>
          <p:cNvSpPr>
            <a:spLocks noGrp="1"/>
          </p:cNvSpPr>
          <p:nvPr>
            <p:ph type="title"/>
          </p:nvPr>
        </p:nvSpPr>
        <p:spPr>
          <a:xfrm>
            <a:off x="252919" y="1123837"/>
            <a:ext cx="2947482" cy="4601183"/>
          </a:xfrm>
        </p:spPr>
        <p:txBody>
          <a:bodyPr rtlCol="0">
            <a:normAutofit/>
          </a:bodyPr>
          <a:lstStyle/>
          <a:p>
            <a:pPr rtl="0"/>
            <a:r>
              <a:rPr lang="nl-NL" sz="4400" b="1" dirty="0"/>
              <a:t>Doeleinden</a:t>
            </a:r>
          </a:p>
        </p:txBody>
      </p:sp>
      <p:sp>
        <p:nvSpPr>
          <p:cNvPr id="25" name="Rectangle 24">
            <a:extLst>
              <a:ext uri="{FF2B5EF4-FFF2-40B4-BE49-F238E27FC236}">
                <a16:creationId xmlns:a16="http://schemas.microsoft.com/office/drawing/2014/main" id="{D87160F7-FCB2-48B7-8BB8-BEFF45F6B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7" name="Rectangle 26">
            <a:extLst>
              <a:ext uri="{FF2B5EF4-FFF2-40B4-BE49-F238E27FC236}">
                <a16:creationId xmlns:a16="http://schemas.microsoft.com/office/drawing/2014/main" id="{E9282B84-621E-4580-80B7-222118AE4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graphicFrame>
        <p:nvGraphicFramePr>
          <p:cNvPr id="4" name="Tijdelijke aanduiding voor inhoud 3" descr="Tijdelijke aanduiding voor SmartArt-pictogram ">
            <a:extLst>
              <a:ext uri="{FF2B5EF4-FFF2-40B4-BE49-F238E27FC236}">
                <a16:creationId xmlns:a16="http://schemas.microsoft.com/office/drawing/2014/main" id="{F5DF3745-CCEE-4BD3-9E49-A25F9124ACF6}"/>
              </a:ext>
            </a:extLst>
          </p:cNvPr>
          <p:cNvGraphicFramePr>
            <a:graphicFrameLocks noGrp="1"/>
          </p:cNvGraphicFramePr>
          <p:nvPr>
            <p:ph idx="1"/>
            <p:extLst>
              <p:ext uri="{D42A27DB-BD31-4B8C-83A1-F6EECF244321}">
                <p14:modId xmlns:p14="http://schemas.microsoft.com/office/powerpoint/2010/main" val="2734252716"/>
              </p:ext>
            </p:extLst>
          </p:nvPr>
        </p:nvGraphicFramePr>
        <p:xfrm>
          <a:off x="3857828" y="971055"/>
          <a:ext cx="7315200" cy="4901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ZoneTexte 2">
            <a:extLst>
              <a:ext uri="{FF2B5EF4-FFF2-40B4-BE49-F238E27FC236}">
                <a16:creationId xmlns:a16="http://schemas.microsoft.com/office/drawing/2014/main" id="{8E983290-ED57-36FE-C2FF-01CE3C88DDF9}"/>
              </a:ext>
            </a:extLst>
          </p:cNvPr>
          <p:cNvSpPr txBox="1"/>
          <p:nvPr/>
        </p:nvSpPr>
        <p:spPr>
          <a:xfrm>
            <a:off x="4175328" y="972307"/>
            <a:ext cx="6680200" cy="1815882"/>
          </a:xfrm>
          <a:prstGeom prst="rect">
            <a:avLst/>
          </a:prstGeom>
          <a:noFill/>
        </p:spPr>
        <p:txBody>
          <a:bodyPr wrap="square" lIns="91440" tIns="45720" rIns="91440" bIns="45720" rtlCol="0" anchor="t">
            <a:spAutoFit/>
          </a:bodyPr>
          <a:lstStyle/>
          <a:p>
            <a:pPr algn="ctr"/>
            <a:endParaRPr lang="fr-FR" sz="3200" b="1" dirty="0">
              <a:solidFill>
                <a:srgbClr val="FFFFFF"/>
              </a:solidFill>
              <a:latin typeface="Corbel" panose="020B0503020204020204"/>
            </a:endParaRPr>
          </a:p>
          <a:p>
            <a:pPr algn="ctr"/>
            <a:r>
              <a:rPr lang="fr-FR" sz="3600" b="1" err="1">
                <a:solidFill>
                  <a:srgbClr val="FFFFFF"/>
                </a:solidFill>
                <a:latin typeface="Corbel" panose="020B0503020204020204"/>
              </a:rPr>
              <a:t>Werkingssubsidie</a:t>
            </a:r>
            <a:endParaRPr lang="fr-FR" sz="3600" b="1">
              <a:solidFill>
                <a:srgbClr val="FFFFFF"/>
              </a:solidFill>
              <a:latin typeface="Corbel" panose="020B0503020204020204"/>
            </a:endParaRPr>
          </a:p>
          <a:p>
            <a:pPr algn="ctr"/>
            <a:r>
              <a:rPr lang="fr-FR" sz="4400" b="1" dirty="0">
                <a:solidFill>
                  <a:srgbClr val="FFFFFF"/>
                </a:solidFill>
                <a:latin typeface="Corbel" panose="020B0503020204020204"/>
              </a:rPr>
              <a:t>na de </a:t>
            </a:r>
            <a:r>
              <a:rPr lang="fr-FR" sz="4400" b="1" err="1">
                <a:solidFill>
                  <a:srgbClr val="FFFFFF"/>
                </a:solidFill>
                <a:latin typeface="Corbel" panose="020B0503020204020204"/>
              </a:rPr>
              <a:t>activiteiten</a:t>
            </a:r>
            <a:endParaRPr lang="fr-BE" sz="4400" b="1">
              <a:solidFill>
                <a:srgbClr val="FFFFFF"/>
              </a:solidFill>
              <a:latin typeface="Corbel" panose="020B0503020204020204"/>
            </a:endParaRPr>
          </a:p>
        </p:txBody>
      </p:sp>
    </p:spTree>
    <p:extLst>
      <p:ext uri="{BB962C8B-B14F-4D97-AF65-F5344CB8AC3E}">
        <p14:creationId xmlns:p14="http://schemas.microsoft.com/office/powerpoint/2010/main" val="111591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56025-432C-47A6-AE3E-5E57DF3E0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2" name="Rectangle 11">
            <a:extLst>
              <a:ext uri="{FF2B5EF4-FFF2-40B4-BE49-F238E27FC236}">
                <a16:creationId xmlns:a16="http://schemas.microsoft.com/office/drawing/2014/main" id="{72D1A8B8-7523-49FA-B7DD-AE0B2271C7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useBgFill="1">
        <p:nvSpPr>
          <p:cNvPr id="14" name="Rectangle 13">
            <a:extLst>
              <a:ext uri="{FF2B5EF4-FFF2-40B4-BE49-F238E27FC236}">
                <a16:creationId xmlns:a16="http://schemas.microsoft.com/office/drawing/2014/main" id="{6A0CEB20-2839-496C-922D-A386524F3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EE33FA5-2378-4F59-8611-CE0F9CA50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tre 1">
            <a:extLst>
              <a:ext uri="{FF2B5EF4-FFF2-40B4-BE49-F238E27FC236}">
                <a16:creationId xmlns:a16="http://schemas.microsoft.com/office/drawing/2014/main" id="{933FA85D-610E-83AF-39ED-60559F22BE37}"/>
              </a:ext>
            </a:extLst>
          </p:cNvPr>
          <p:cNvSpPr>
            <a:spLocks noGrp="1"/>
          </p:cNvSpPr>
          <p:nvPr>
            <p:ph type="title"/>
          </p:nvPr>
        </p:nvSpPr>
        <p:spPr>
          <a:xfrm>
            <a:off x="0" y="761718"/>
            <a:ext cx="2649088" cy="5338064"/>
          </a:xfrm>
        </p:spPr>
        <p:txBody>
          <a:bodyPr vert="horz" lIns="91440" tIns="45720" rIns="91440" bIns="45720" rtlCol="0" anchor="ctr">
            <a:normAutofit/>
          </a:bodyPr>
          <a:lstStyle/>
          <a:p>
            <a:pPr algn="ctr"/>
            <a:r>
              <a:rPr lang="en-US" sz="4400" b="1" dirty="0" err="1"/>
              <a:t>Vorig</a:t>
            </a:r>
            <a:r>
              <a:rPr lang="en-US" sz="4400" b="1" dirty="0"/>
              <a:t> </a:t>
            </a:r>
            <a:br>
              <a:rPr lang="en-US" sz="4400" b="1" dirty="0"/>
            </a:br>
            <a:r>
              <a:rPr lang="en-US" sz="4400" b="1" dirty="0" err="1"/>
              <a:t>reglement</a:t>
            </a:r>
            <a:endParaRPr lang="en-US" sz="4400" b="1" dirty="0"/>
          </a:p>
        </p:txBody>
      </p:sp>
      <p:sp>
        <p:nvSpPr>
          <p:cNvPr id="18" name="Rectangle 17">
            <a:extLst>
              <a:ext uri="{FF2B5EF4-FFF2-40B4-BE49-F238E27FC236}">
                <a16:creationId xmlns:a16="http://schemas.microsoft.com/office/drawing/2014/main" id="{1C368AEB-D83A-432D-818C-3575285B69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graphicFrame>
        <p:nvGraphicFramePr>
          <p:cNvPr id="7" name="Espace réservé du contenu 6">
            <a:extLst>
              <a:ext uri="{FF2B5EF4-FFF2-40B4-BE49-F238E27FC236}">
                <a16:creationId xmlns:a16="http://schemas.microsoft.com/office/drawing/2014/main" id="{F046C516-74E2-1919-B0EF-47D6261FDCD4}"/>
              </a:ext>
            </a:extLst>
          </p:cNvPr>
          <p:cNvGraphicFramePr>
            <a:graphicFrameLocks noGrp="1"/>
          </p:cNvGraphicFramePr>
          <p:nvPr>
            <p:ph idx="1"/>
            <p:extLst>
              <p:ext uri="{D42A27DB-BD31-4B8C-83A1-F6EECF244321}">
                <p14:modId xmlns:p14="http://schemas.microsoft.com/office/powerpoint/2010/main" val="3520452380"/>
              </p:ext>
            </p:extLst>
          </p:nvPr>
        </p:nvGraphicFramePr>
        <p:xfrm>
          <a:off x="2794000" y="0"/>
          <a:ext cx="9406577" cy="6934200"/>
        </p:xfrm>
        <a:graphic>
          <a:graphicData uri="http://schemas.openxmlformats.org/drawingml/2006/table">
            <a:tbl>
              <a:tblPr firstRow="1" bandRow="1">
                <a:tableStyleId>{5C22544A-7EE6-4342-B048-85BDC9FD1C3A}</a:tableStyleId>
              </a:tblPr>
              <a:tblGrid>
                <a:gridCol w="4500749">
                  <a:extLst>
                    <a:ext uri="{9D8B030D-6E8A-4147-A177-3AD203B41FA5}">
                      <a16:colId xmlns:a16="http://schemas.microsoft.com/office/drawing/2014/main" val="1289750174"/>
                    </a:ext>
                  </a:extLst>
                </a:gridCol>
                <a:gridCol w="4905828">
                  <a:extLst>
                    <a:ext uri="{9D8B030D-6E8A-4147-A177-3AD203B41FA5}">
                      <a16:colId xmlns:a16="http://schemas.microsoft.com/office/drawing/2014/main" val="2442628840"/>
                    </a:ext>
                  </a:extLst>
                </a:gridCol>
              </a:tblGrid>
              <a:tr h="1517357">
                <a:tc>
                  <a:txBody>
                    <a:bodyPr/>
                    <a:lstStyle/>
                    <a:p>
                      <a:r>
                        <a:rPr lang="fr-FR" sz="2400" b="1" kern="1200" dirty="0">
                          <a:solidFill>
                            <a:schemeClr val="dk1"/>
                          </a:solidFill>
                          <a:latin typeface="+mn-lt"/>
                          <a:ea typeface="+mn-ea"/>
                          <a:cs typeface="+mn-cs"/>
                        </a:rPr>
                        <a:t>70</a:t>
                      </a:r>
                      <a:r>
                        <a:rPr lang="fr-FR" sz="2400" b="0" kern="1200" dirty="0">
                          <a:solidFill>
                            <a:schemeClr val="dk1"/>
                          </a:solidFill>
                          <a:latin typeface="+mn-lt"/>
                          <a:ea typeface="+mn-ea"/>
                          <a:cs typeface="+mn-cs"/>
                        </a:rPr>
                        <a:t> </a:t>
                      </a:r>
                      <a:r>
                        <a:rPr lang="fr-FR" sz="2400" b="0" kern="1200" err="1">
                          <a:solidFill>
                            <a:schemeClr val="dk1"/>
                          </a:solidFill>
                          <a:latin typeface="+mn-lt"/>
                          <a:ea typeface="+mn-ea"/>
                          <a:cs typeface="+mn-cs"/>
                        </a:rPr>
                        <a:t>verenigingen</a:t>
                      </a:r>
                      <a:endParaRPr lang="fr-FR" sz="2400" b="0" kern="1200">
                        <a:solidFill>
                          <a:schemeClr val="dk1"/>
                        </a:solidFill>
                        <a:latin typeface="+mn-lt"/>
                        <a:ea typeface="+mn-ea"/>
                        <a:cs typeface="+mn-cs"/>
                      </a:endParaRPr>
                    </a:p>
                  </a:txBody>
                  <a:tcPr>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u="sng" dirty="0">
                          <a:solidFill>
                            <a:schemeClr val="tx1"/>
                          </a:solidFill>
                        </a:rPr>
                        <a:t>Jaarlijkse</a:t>
                      </a:r>
                      <a:r>
                        <a:rPr lang="nl-NL" sz="2400" b="1" dirty="0">
                          <a:solidFill>
                            <a:schemeClr val="tx1"/>
                          </a:solidFill>
                        </a:rPr>
                        <a:t> controle van alle verenigingen</a:t>
                      </a:r>
                      <a:r>
                        <a:rPr lang="nl-NL" sz="2400" dirty="0">
                          <a:solidFill>
                            <a:schemeClr val="tx1"/>
                          </a:solidFill>
                        </a:rPr>
                        <a:t> </a:t>
                      </a:r>
                      <a:r>
                        <a:rPr lang="nl-NL" sz="2400" b="0" dirty="0">
                          <a:solidFill>
                            <a:schemeClr val="tx1"/>
                          </a:solidFill>
                        </a:rPr>
                        <a:t>op naleving van de erkenningsvoorwaarden, </a:t>
                      </a:r>
                      <a:r>
                        <a:rPr lang="nl-NL" sz="2400" b="1" u="sng" dirty="0">
                          <a:solidFill>
                            <a:schemeClr val="tx1"/>
                          </a:solidFill>
                        </a:rPr>
                        <a:t>voorafgaand</a:t>
                      </a:r>
                      <a:r>
                        <a:rPr lang="nl-NL" sz="2400" b="1" dirty="0">
                          <a:solidFill>
                            <a:schemeClr val="tx1"/>
                          </a:solidFill>
                        </a:rPr>
                        <a:t> aan de toekenning van subsidies</a:t>
                      </a:r>
                      <a:endParaRPr lang="fr-BE" sz="2400" b="1" kern="1200" dirty="0">
                        <a:solidFill>
                          <a:schemeClr val="dk1"/>
                        </a:solidFill>
                        <a:latin typeface="+mn-lt"/>
                        <a:ea typeface="+mn-ea"/>
                        <a:cs typeface="+mn-cs"/>
                      </a:endParaRPr>
                    </a:p>
                  </a:txBody>
                  <a:tcPr>
                    <a:solidFill>
                      <a:schemeClr val="bg2">
                        <a:lumMod val="20000"/>
                        <a:lumOff val="80000"/>
                      </a:schemeClr>
                    </a:solidFill>
                  </a:tcPr>
                </a:tc>
                <a:extLst>
                  <a:ext uri="{0D108BD9-81ED-4DB2-BD59-A6C34878D82A}">
                    <a16:rowId xmlns:a16="http://schemas.microsoft.com/office/drawing/2014/main" val="1611708618"/>
                  </a:ext>
                </a:extLst>
              </a:tr>
              <a:tr h="3093720">
                <a:tc>
                  <a:txBody>
                    <a:bodyPr/>
                    <a:lstStyle/>
                    <a:p>
                      <a:r>
                        <a:rPr lang="fr-FR" sz="2400" b="1" kern="1200" dirty="0">
                          <a:solidFill>
                            <a:schemeClr val="dk1"/>
                          </a:solidFill>
                          <a:latin typeface="+mn-lt"/>
                          <a:ea typeface="+mn-ea"/>
                          <a:cs typeface="+mn-cs"/>
                        </a:rPr>
                        <a:t>7</a:t>
                      </a:r>
                      <a:r>
                        <a:rPr lang="fr-FR" sz="2400" b="0" kern="1200" dirty="0">
                          <a:solidFill>
                            <a:schemeClr val="dk1"/>
                          </a:solidFill>
                          <a:latin typeface="+mn-lt"/>
                          <a:ea typeface="+mn-ea"/>
                          <a:cs typeface="+mn-cs"/>
                        </a:rPr>
                        <a:t> </a:t>
                      </a:r>
                      <a:r>
                        <a:rPr lang="fr-FR" sz="2400" b="1" kern="1200" dirty="0" err="1">
                          <a:solidFill>
                            <a:schemeClr val="dk1"/>
                          </a:solidFill>
                          <a:latin typeface="+mn-lt"/>
                          <a:ea typeface="+mn-ea"/>
                          <a:cs typeface="+mn-cs"/>
                        </a:rPr>
                        <a:t>erkenningscriteria</a:t>
                      </a:r>
                      <a:r>
                        <a:rPr lang="fr-FR" sz="2400" b="0" kern="1200" dirty="0">
                          <a:solidFill>
                            <a:schemeClr val="dk1"/>
                          </a:solidFill>
                          <a:latin typeface="+mn-lt"/>
                          <a:ea typeface="+mn-ea"/>
                          <a:cs typeface="+mn-cs"/>
                        </a:rPr>
                        <a:t> </a:t>
                      </a:r>
                      <a:endParaRPr lang="nl-NL" sz="2400" b="0" kern="1200" dirty="0">
                        <a:solidFill>
                          <a:schemeClr val="dk1"/>
                        </a:solidFill>
                        <a:latin typeface="+mn-lt"/>
                        <a:ea typeface="+mn-ea"/>
                        <a:cs typeface="+mn-cs"/>
                      </a:endParaRPr>
                    </a:p>
                  </a:txBody>
                  <a:tcPr/>
                </a:tc>
                <a:tc>
                  <a:txBody>
                    <a:bodyPr/>
                    <a:lstStyle/>
                    <a:p>
                      <a:r>
                        <a:rPr lang="fr-FR" sz="2400" b="0" kern="1200" dirty="0" err="1">
                          <a:solidFill>
                            <a:schemeClr val="dk1"/>
                          </a:solidFill>
                          <a:latin typeface="+mn-lt"/>
                          <a:ea typeface="+mn-ea"/>
                          <a:cs typeface="+mn-cs"/>
                        </a:rPr>
                        <a:t>Maatsch</a:t>
                      </a:r>
                      <a:r>
                        <a:rPr lang="fr-FR" sz="2400" b="0" kern="1200" dirty="0">
                          <a:solidFill>
                            <a:schemeClr val="dk1"/>
                          </a:solidFill>
                          <a:latin typeface="+mn-lt"/>
                          <a:ea typeface="+mn-ea"/>
                          <a:cs typeface="+mn-cs"/>
                        </a:rPr>
                        <a:t>. </a:t>
                      </a:r>
                      <a:r>
                        <a:rPr lang="fr-FR" sz="2400" b="0" kern="1200" dirty="0" err="1">
                          <a:solidFill>
                            <a:schemeClr val="dk1"/>
                          </a:solidFill>
                          <a:latin typeface="+mn-lt"/>
                          <a:ea typeface="+mn-ea"/>
                          <a:cs typeface="+mn-cs"/>
                        </a:rPr>
                        <a:t>zetel</a:t>
                      </a:r>
                      <a:r>
                        <a:rPr lang="fr-FR" sz="2400" b="0" kern="1200" dirty="0">
                          <a:solidFill>
                            <a:schemeClr val="dk1"/>
                          </a:solidFill>
                          <a:latin typeface="+mn-lt"/>
                          <a:ea typeface="+mn-ea"/>
                          <a:cs typeface="+mn-cs"/>
                        </a:rPr>
                        <a:t> te SAB, </a:t>
                      </a:r>
                      <a:r>
                        <a:rPr lang="fr-FR" sz="2400" b="0" kern="1200" dirty="0" err="1">
                          <a:solidFill>
                            <a:schemeClr val="dk1"/>
                          </a:solidFill>
                          <a:latin typeface="+mn-lt"/>
                          <a:ea typeface="+mn-ea"/>
                          <a:cs typeface="+mn-cs"/>
                        </a:rPr>
                        <a:t>activiteiten</a:t>
                      </a:r>
                      <a:r>
                        <a:rPr lang="fr-FR" sz="2400" b="0" kern="1200" dirty="0">
                          <a:solidFill>
                            <a:schemeClr val="dk1"/>
                          </a:solidFill>
                          <a:latin typeface="+mn-lt"/>
                          <a:ea typeface="+mn-ea"/>
                          <a:cs typeface="+mn-cs"/>
                        </a:rPr>
                        <a:t> te SAB, </a:t>
                      </a:r>
                      <a:r>
                        <a:rPr lang="fr-FR" sz="2400" b="0" kern="1200" dirty="0" err="1">
                          <a:solidFill>
                            <a:schemeClr val="dk1"/>
                          </a:solidFill>
                          <a:latin typeface="+mn-lt"/>
                          <a:ea typeface="+mn-ea"/>
                          <a:cs typeface="+mn-cs"/>
                        </a:rPr>
                        <a:t>Statuten</a:t>
                      </a:r>
                      <a:r>
                        <a:rPr lang="fr-FR" sz="2400" b="0" kern="1200" dirty="0">
                          <a:solidFill>
                            <a:schemeClr val="dk1"/>
                          </a:solidFill>
                          <a:latin typeface="+mn-lt"/>
                          <a:ea typeface="+mn-ea"/>
                          <a:cs typeface="+mn-cs"/>
                        </a:rPr>
                        <a:t>, </a:t>
                      </a:r>
                      <a:r>
                        <a:rPr lang="fr-FR" sz="2400" b="0" kern="1200" dirty="0" err="1">
                          <a:solidFill>
                            <a:schemeClr val="dk1"/>
                          </a:solidFill>
                          <a:latin typeface="+mn-lt"/>
                          <a:ea typeface="+mn-ea"/>
                          <a:cs typeface="+mn-cs"/>
                        </a:rPr>
                        <a:t>Vereniging</a:t>
                      </a:r>
                      <a:r>
                        <a:rPr lang="fr-FR" sz="2400" b="0" kern="1200" dirty="0">
                          <a:solidFill>
                            <a:schemeClr val="dk1"/>
                          </a:solidFill>
                          <a:latin typeface="+mn-lt"/>
                          <a:ea typeface="+mn-ea"/>
                          <a:cs typeface="+mn-cs"/>
                        </a:rPr>
                        <a:t> open </a:t>
                      </a:r>
                      <a:r>
                        <a:rPr lang="fr-FR" sz="2400" b="0" kern="1200" dirty="0" err="1">
                          <a:solidFill>
                            <a:schemeClr val="dk1"/>
                          </a:solidFill>
                          <a:latin typeface="+mn-lt"/>
                          <a:ea typeface="+mn-ea"/>
                          <a:cs typeface="+mn-cs"/>
                        </a:rPr>
                        <a:t>voor</a:t>
                      </a:r>
                      <a:r>
                        <a:rPr lang="fr-FR" sz="2400" b="0" kern="1200" dirty="0">
                          <a:solidFill>
                            <a:schemeClr val="dk1"/>
                          </a:solidFill>
                          <a:latin typeface="+mn-lt"/>
                          <a:ea typeface="+mn-ea"/>
                          <a:cs typeface="+mn-cs"/>
                        </a:rPr>
                        <a:t> </a:t>
                      </a:r>
                      <a:r>
                        <a:rPr lang="fr-FR" sz="2400" b="0" kern="1200" dirty="0" err="1">
                          <a:solidFill>
                            <a:schemeClr val="dk1"/>
                          </a:solidFill>
                          <a:latin typeface="+mn-lt"/>
                          <a:ea typeface="+mn-ea"/>
                          <a:cs typeface="+mn-cs"/>
                        </a:rPr>
                        <a:t>elke</a:t>
                      </a:r>
                      <a:r>
                        <a:rPr lang="fr-FR" sz="2400" b="0" kern="1200" dirty="0">
                          <a:solidFill>
                            <a:schemeClr val="dk1"/>
                          </a:solidFill>
                          <a:latin typeface="+mn-lt"/>
                          <a:ea typeface="+mn-ea"/>
                          <a:cs typeface="+mn-cs"/>
                        </a:rPr>
                        <a:t> </a:t>
                      </a:r>
                      <a:r>
                        <a:rPr lang="fr-FR" sz="2400" b="0" kern="1200" dirty="0" err="1">
                          <a:solidFill>
                            <a:schemeClr val="dk1"/>
                          </a:solidFill>
                          <a:latin typeface="+mn-lt"/>
                          <a:ea typeface="+mn-ea"/>
                          <a:cs typeface="+mn-cs"/>
                        </a:rPr>
                        <a:t>persoon</a:t>
                      </a:r>
                      <a:r>
                        <a:rPr lang="fr-FR" sz="2400" b="0" kern="1200" dirty="0">
                          <a:solidFill>
                            <a:schemeClr val="dk1"/>
                          </a:solidFill>
                          <a:latin typeface="+mn-lt"/>
                          <a:ea typeface="+mn-ea"/>
                          <a:cs typeface="+mn-cs"/>
                        </a:rPr>
                        <a:t>, </a:t>
                      </a:r>
                      <a:r>
                        <a:rPr lang="fr-FR" sz="2400" b="0" kern="1200" dirty="0" err="1">
                          <a:solidFill>
                            <a:schemeClr val="dk1"/>
                          </a:solidFill>
                          <a:latin typeface="+mn-lt"/>
                          <a:ea typeface="+mn-ea"/>
                          <a:cs typeface="+mn-cs"/>
                        </a:rPr>
                        <a:t>Jaarlijks</a:t>
                      </a:r>
                      <a:r>
                        <a:rPr lang="fr-FR" sz="2400" b="0" kern="1200" dirty="0">
                          <a:solidFill>
                            <a:schemeClr val="dk1"/>
                          </a:solidFill>
                          <a:latin typeface="+mn-lt"/>
                          <a:ea typeface="+mn-ea"/>
                          <a:cs typeface="+mn-cs"/>
                        </a:rPr>
                        <a:t> </a:t>
                      </a:r>
                      <a:r>
                        <a:rPr lang="fr-FR" sz="2400" b="0" kern="1200" dirty="0" err="1">
                          <a:solidFill>
                            <a:schemeClr val="dk1"/>
                          </a:solidFill>
                          <a:latin typeface="+mn-lt"/>
                          <a:ea typeface="+mn-ea"/>
                          <a:cs typeface="+mn-cs"/>
                        </a:rPr>
                        <a:t>activiteitenverslag</a:t>
                      </a:r>
                      <a:r>
                        <a:rPr lang="fr-FR" sz="2400" b="0" kern="1200" dirty="0">
                          <a:solidFill>
                            <a:schemeClr val="dk1"/>
                          </a:solidFill>
                          <a:latin typeface="+mn-lt"/>
                          <a:ea typeface="+mn-ea"/>
                          <a:cs typeface="+mn-cs"/>
                        </a:rPr>
                        <a:t>, </a:t>
                      </a:r>
                      <a:r>
                        <a:rPr lang="fr-FR" sz="2400" b="1" kern="1200" dirty="0" err="1">
                          <a:solidFill>
                            <a:schemeClr val="dk1"/>
                          </a:solidFill>
                          <a:latin typeface="+mn-lt"/>
                          <a:ea typeface="+mn-ea"/>
                          <a:cs typeface="+mn-cs"/>
                        </a:rPr>
                        <a:t>Samenstelling</a:t>
                      </a:r>
                      <a:r>
                        <a:rPr lang="fr-FR" sz="2400" b="1" kern="1200" dirty="0">
                          <a:solidFill>
                            <a:schemeClr val="dk1"/>
                          </a:solidFill>
                          <a:latin typeface="+mn-lt"/>
                          <a:ea typeface="+mn-ea"/>
                          <a:cs typeface="+mn-cs"/>
                        </a:rPr>
                        <a:t> </a:t>
                      </a:r>
                      <a:r>
                        <a:rPr lang="fr-FR" sz="2400" b="1" kern="1200" dirty="0" err="1">
                          <a:solidFill>
                            <a:schemeClr val="dk1"/>
                          </a:solidFill>
                          <a:latin typeface="+mn-lt"/>
                          <a:ea typeface="+mn-ea"/>
                          <a:cs typeface="+mn-cs"/>
                        </a:rPr>
                        <a:t>beheersorgaan</a:t>
                      </a:r>
                      <a:r>
                        <a:rPr lang="fr-FR" sz="2400" b="1" kern="1200" dirty="0">
                          <a:solidFill>
                            <a:schemeClr val="dk1"/>
                          </a:solidFill>
                          <a:latin typeface="+mn-lt"/>
                          <a:ea typeface="+mn-ea"/>
                          <a:cs typeface="+mn-cs"/>
                        </a:rPr>
                        <a:t> </a:t>
                      </a:r>
                      <a:r>
                        <a:rPr lang="fr-FR" sz="2400" b="1" kern="1200" dirty="0" err="1">
                          <a:solidFill>
                            <a:schemeClr val="dk1"/>
                          </a:solidFill>
                          <a:latin typeface="+mn-lt"/>
                          <a:ea typeface="+mn-ea"/>
                          <a:cs typeface="+mn-cs"/>
                        </a:rPr>
                        <a:t>voornamelijk</a:t>
                      </a:r>
                      <a:r>
                        <a:rPr lang="fr-FR" sz="2400" b="1" kern="1200" dirty="0">
                          <a:solidFill>
                            <a:schemeClr val="dk1"/>
                          </a:solidFill>
                          <a:latin typeface="+mn-lt"/>
                          <a:ea typeface="+mn-ea"/>
                          <a:cs typeface="+mn-cs"/>
                        </a:rPr>
                        <a:t> </a:t>
                      </a:r>
                      <a:r>
                        <a:rPr lang="fr-FR" sz="2400" b="1" kern="1200" dirty="0" err="1">
                          <a:solidFill>
                            <a:schemeClr val="dk1"/>
                          </a:solidFill>
                          <a:latin typeface="+mn-lt"/>
                          <a:ea typeface="+mn-ea"/>
                          <a:cs typeface="+mn-cs"/>
                        </a:rPr>
                        <a:t>Berchemnaren</a:t>
                      </a:r>
                      <a:r>
                        <a:rPr lang="fr-FR" sz="2400" b="0" kern="1200" dirty="0">
                          <a:solidFill>
                            <a:schemeClr val="dk1"/>
                          </a:solidFill>
                          <a:latin typeface="+mn-lt"/>
                          <a:ea typeface="+mn-ea"/>
                          <a:cs typeface="+mn-cs"/>
                        </a:rPr>
                        <a:t>, </a:t>
                      </a:r>
                      <a:r>
                        <a:rPr lang="fr-FR" sz="2400" b="0" kern="1200" dirty="0" err="1">
                          <a:solidFill>
                            <a:schemeClr val="dk1"/>
                          </a:solidFill>
                          <a:latin typeface="+mn-lt"/>
                          <a:ea typeface="+mn-ea"/>
                          <a:cs typeface="+mn-cs"/>
                        </a:rPr>
                        <a:t>Voorz</a:t>
                      </a:r>
                      <a:r>
                        <a:rPr lang="fr-FR" sz="2400" b="0" kern="1200" dirty="0">
                          <a:solidFill>
                            <a:schemeClr val="dk1"/>
                          </a:solidFill>
                          <a:latin typeface="+mn-lt"/>
                          <a:ea typeface="+mn-ea"/>
                          <a:cs typeface="+mn-cs"/>
                        </a:rPr>
                        <a:t>/Sec/</a:t>
                      </a:r>
                      <a:r>
                        <a:rPr lang="fr-FR" sz="2400" b="0" kern="1200" dirty="0" err="1">
                          <a:solidFill>
                            <a:schemeClr val="dk1"/>
                          </a:solidFill>
                          <a:latin typeface="+mn-lt"/>
                          <a:ea typeface="+mn-ea"/>
                          <a:cs typeface="+mn-cs"/>
                        </a:rPr>
                        <a:t>Penningmeester</a:t>
                      </a:r>
                      <a:r>
                        <a:rPr lang="fr-FR" sz="2400" b="0" kern="1200" dirty="0">
                          <a:solidFill>
                            <a:schemeClr val="dk1"/>
                          </a:solidFill>
                          <a:latin typeface="+mn-lt"/>
                          <a:ea typeface="+mn-ea"/>
                          <a:cs typeface="+mn-cs"/>
                        </a:rPr>
                        <a:t> = </a:t>
                      </a:r>
                      <a:r>
                        <a:rPr lang="fr-FR" sz="2400" b="0" kern="1200" dirty="0" err="1">
                          <a:solidFill>
                            <a:schemeClr val="dk1"/>
                          </a:solidFill>
                          <a:latin typeface="+mn-lt"/>
                          <a:ea typeface="+mn-ea"/>
                          <a:cs typeface="+mn-cs"/>
                        </a:rPr>
                        <a:t>verschillende</a:t>
                      </a:r>
                      <a:r>
                        <a:rPr lang="fr-FR" sz="2400" b="0" kern="1200" dirty="0">
                          <a:solidFill>
                            <a:schemeClr val="dk1"/>
                          </a:solidFill>
                          <a:latin typeface="+mn-lt"/>
                          <a:ea typeface="+mn-ea"/>
                          <a:cs typeface="+mn-cs"/>
                        </a:rPr>
                        <a:t> </a:t>
                      </a:r>
                      <a:r>
                        <a:rPr lang="fr-FR" sz="2400" b="0" kern="1200" dirty="0" err="1">
                          <a:solidFill>
                            <a:schemeClr val="dk1"/>
                          </a:solidFill>
                          <a:latin typeface="+mn-lt"/>
                          <a:ea typeface="+mn-ea"/>
                          <a:cs typeface="+mn-cs"/>
                        </a:rPr>
                        <a:t>personen</a:t>
                      </a:r>
                      <a:endParaRPr lang="fr-BE" sz="2400" b="0" kern="1200" dirty="0">
                        <a:solidFill>
                          <a:schemeClr val="dk1"/>
                        </a:solidFill>
                        <a:latin typeface="+mn-lt"/>
                        <a:ea typeface="+mn-ea"/>
                        <a:cs typeface="+mn-cs"/>
                      </a:endParaRPr>
                    </a:p>
                  </a:txBody>
                  <a:tcPr/>
                </a:tc>
                <a:extLst>
                  <a:ext uri="{0D108BD9-81ED-4DB2-BD59-A6C34878D82A}">
                    <a16:rowId xmlns:a16="http://schemas.microsoft.com/office/drawing/2014/main" val="1738562452"/>
                  </a:ext>
                </a:extLst>
              </a:tr>
              <a:tr h="1920240">
                <a:tc>
                  <a:txBody>
                    <a:bodyPr/>
                    <a:lstStyle/>
                    <a:p>
                      <a:r>
                        <a:rPr lang="nl-NL" sz="2400" dirty="0"/>
                        <a:t>Tot </a:t>
                      </a:r>
                      <a:r>
                        <a:rPr lang="nl-NL" sz="2400" b="1" dirty="0"/>
                        <a:t>5 </a:t>
                      </a:r>
                      <a:r>
                        <a:rPr lang="nl-NL" sz="2400" dirty="0"/>
                        <a:t>verschillende </a:t>
                      </a:r>
                      <a:r>
                        <a:rPr lang="nl-NL" sz="2400" b="1" dirty="0"/>
                        <a:t>subsidiëringscriteria</a:t>
                      </a:r>
                    </a:p>
                  </a:txBody>
                  <a:tcPr/>
                </a:tc>
                <a:tc>
                  <a:txBody>
                    <a:bodyPr/>
                    <a:lstStyle/>
                    <a:p>
                      <a:r>
                        <a:rPr lang="fr-FR" sz="2400" dirty="0" err="1"/>
                        <a:t>aantal</a:t>
                      </a:r>
                      <a:r>
                        <a:rPr lang="fr-FR" sz="2400" dirty="0"/>
                        <a:t> Berchemse </a:t>
                      </a:r>
                      <a:r>
                        <a:rPr lang="fr-FR" sz="2400" dirty="0" err="1"/>
                        <a:t>leden</a:t>
                      </a:r>
                      <a:r>
                        <a:rPr lang="fr-FR" sz="2400" dirty="0"/>
                        <a:t>, </a:t>
                      </a:r>
                      <a:r>
                        <a:rPr lang="fr-FR" sz="2400" dirty="0" err="1"/>
                        <a:t>aantal</a:t>
                      </a:r>
                      <a:r>
                        <a:rPr lang="fr-FR" sz="2400" dirty="0"/>
                        <a:t> </a:t>
                      </a:r>
                      <a:r>
                        <a:rPr lang="fr-FR" sz="2400" b="1" dirty="0" err="1"/>
                        <a:t>vergaderingen</a:t>
                      </a:r>
                      <a:r>
                        <a:rPr lang="fr-FR" sz="2400" b="1" dirty="0"/>
                        <a:t> van het </a:t>
                      </a:r>
                      <a:r>
                        <a:rPr lang="fr-FR" sz="2400" b="1" dirty="0" err="1"/>
                        <a:t>beheersorgaan</a:t>
                      </a:r>
                      <a:r>
                        <a:rPr lang="fr-FR" sz="2400" dirty="0"/>
                        <a:t>, </a:t>
                      </a:r>
                      <a:r>
                        <a:rPr lang="fr-FR" sz="2400" dirty="0" err="1"/>
                        <a:t>aantal</a:t>
                      </a:r>
                      <a:r>
                        <a:rPr lang="fr-FR" sz="2400" dirty="0"/>
                        <a:t> </a:t>
                      </a:r>
                      <a:r>
                        <a:rPr lang="fr-FR" sz="2400" dirty="0" err="1"/>
                        <a:t>activiteiten</a:t>
                      </a:r>
                      <a:r>
                        <a:rPr lang="fr-FR" sz="2400" dirty="0"/>
                        <a:t> </a:t>
                      </a:r>
                      <a:r>
                        <a:rPr lang="fr-FR" sz="2400" dirty="0" err="1"/>
                        <a:t>voor</a:t>
                      </a:r>
                      <a:r>
                        <a:rPr lang="fr-FR" sz="2400" dirty="0"/>
                        <a:t> </a:t>
                      </a:r>
                      <a:r>
                        <a:rPr lang="fr-FR" sz="2400" dirty="0" err="1"/>
                        <a:t>leden</a:t>
                      </a:r>
                      <a:r>
                        <a:rPr lang="fr-FR" sz="2400" dirty="0"/>
                        <a:t>, </a:t>
                      </a:r>
                      <a:r>
                        <a:rPr lang="fr-FR" sz="2400" dirty="0" err="1"/>
                        <a:t>aantal</a:t>
                      </a:r>
                      <a:r>
                        <a:rPr lang="fr-FR" sz="2400" dirty="0"/>
                        <a:t> </a:t>
                      </a:r>
                      <a:r>
                        <a:rPr lang="fr-FR" sz="2400" dirty="0" err="1"/>
                        <a:t>activiteiten</a:t>
                      </a:r>
                      <a:r>
                        <a:rPr lang="fr-FR" sz="2400" dirty="0"/>
                        <a:t> </a:t>
                      </a:r>
                      <a:r>
                        <a:rPr lang="fr-FR" sz="2400" dirty="0" err="1"/>
                        <a:t>groot</a:t>
                      </a:r>
                      <a:r>
                        <a:rPr lang="fr-FR" sz="2400" dirty="0"/>
                        <a:t> </a:t>
                      </a:r>
                      <a:r>
                        <a:rPr lang="fr-FR" sz="2400" dirty="0" err="1"/>
                        <a:t>publiek</a:t>
                      </a:r>
                      <a:r>
                        <a:rPr lang="fr-FR" sz="2400" dirty="0"/>
                        <a:t>,</a:t>
                      </a:r>
                      <a:r>
                        <a:rPr lang="fr-FR" sz="2400" b="1" dirty="0"/>
                        <a:t> </a:t>
                      </a:r>
                      <a:r>
                        <a:rPr lang="fr-FR" sz="2400" b="1" dirty="0" err="1"/>
                        <a:t>aantal</a:t>
                      </a:r>
                      <a:r>
                        <a:rPr lang="fr-FR" sz="2400" b="1" dirty="0"/>
                        <a:t> folders</a:t>
                      </a:r>
                      <a:endParaRPr lang="fr-BE" sz="2400" b="1" dirty="0"/>
                    </a:p>
                  </a:txBody>
                  <a:tcPr/>
                </a:tc>
                <a:extLst>
                  <a:ext uri="{0D108BD9-81ED-4DB2-BD59-A6C34878D82A}">
                    <a16:rowId xmlns:a16="http://schemas.microsoft.com/office/drawing/2014/main" val="4018022277"/>
                  </a:ext>
                </a:extLst>
              </a:tr>
            </a:tbl>
          </a:graphicData>
        </a:graphic>
      </p:graphicFrame>
    </p:spTree>
    <p:extLst>
      <p:ext uri="{BB962C8B-B14F-4D97-AF65-F5344CB8AC3E}">
        <p14:creationId xmlns:p14="http://schemas.microsoft.com/office/powerpoint/2010/main" val="256587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1546B4-D999-9CB5-32B8-76A446512BC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4049247-718F-AA4E-B243-89C0E8CB4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12" name="Rectangle 11">
            <a:extLst>
              <a:ext uri="{FF2B5EF4-FFF2-40B4-BE49-F238E27FC236}">
                <a16:creationId xmlns:a16="http://schemas.microsoft.com/office/drawing/2014/main" id="{3E9CE93A-0D43-9BD8-BE35-4560BBC5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useBgFill="1">
        <p:nvSpPr>
          <p:cNvPr id="14" name="Rectangle 13">
            <a:extLst>
              <a:ext uri="{FF2B5EF4-FFF2-40B4-BE49-F238E27FC236}">
                <a16:creationId xmlns:a16="http://schemas.microsoft.com/office/drawing/2014/main" id="{38011F3A-DAE3-C000-9172-33B3190D4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6F59BA-59ED-8D7F-56A0-BB57C0D9E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tre 1">
            <a:extLst>
              <a:ext uri="{FF2B5EF4-FFF2-40B4-BE49-F238E27FC236}">
                <a16:creationId xmlns:a16="http://schemas.microsoft.com/office/drawing/2014/main" id="{762D9713-76B0-6224-5023-9C0F69C05763}"/>
              </a:ext>
            </a:extLst>
          </p:cNvPr>
          <p:cNvSpPr>
            <a:spLocks noGrp="1"/>
          </p:cNvSpPr>
          <p:nvPr>
            <p:ph type="title"/>
          </p:nvPr>
        </p:nvSpPr>
        <p:spPr>
          <a:xfrm>
            <a:off x="0" y="761718"/>
            <a:ext cx="2649088" cy="5338064"/>
          </a:xfrm>
        </p:spPr>
        <p:txBody>
          <a:bodyPr vert="horz" lIns="91440" tIns="45720" rIns="91440" bIns="45720" rtlCol="0" anchor="ctr">
            <a:normAutofit/>
          </a:bodyPr>
          <a:lstStyle/>
          <a:p>
            <a:pPr algn="ctr"/>
            <a:r>
              <a:rPr lang="en-US" sz="4400" b="1" dirty="0" err="1"/>
              <a:t>Vorig</a:t>
            </a:r>
            <a:r>
              <a:rPr lang="en-US" sz="4400" b="1" dirty="0"/>
              <a:t> </a:t>
            </a:r>
            <a:br>
              <a:rPr lang="en-US" sz="4400" b="1" dirty="0"/>
            </a:br>
            <a:r>
              <a:rPr lang="en-US" sz="4400" b="1" dirty="0" err="1"/>
              <a:t>reglement</a:t>
            </a:r>
            <a:endParaRPr lang="en-US" sz="4400" b="1" dirty="0"/>
          </a:p>
        </p:txBody>
      </p:sp>
      <p:sp>
        <p:nvSpPr>
          <p:cNvPr id="18" name="Rectangle 17">
            <a:extLst>
              <a:ext uri="{FF2B5EF4-FFF2-40B4-BE49-F238E27FC236}">
                <a16:creationId xmlns:a16="http://schemas.microsoft.com/office/drawing/2014/main" id="{D00BC2D9-CDBB-93D6-6EC0-247374F4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graphicFrame>
        <p:nvGraphicFramePr>
          <p:cNvPr id="7" name="Espace réservé du contenu 6">
            <a:extLst>
              <a:ext uri="{FF2B5EF4-FFF2-40B4-BE49-F238E27FC236}">
                <a16:creationId xmlns:a16="http://schemas.microsoft.com/office/drawing/2014/main" id="{AF9084E8-27F7-B0AF-3392-A970A1F4B1BC}"/>
              </a:ext>
            </a:extLst>
          </p:cNvPr>
          <p:cNvGraphicFramePr>
            <a:graphicFrameLocks noGrp="1"/>
          </p:cNvGraphicFramePr>
          <p:nvPr>
            <p:ph idx="1"/>
            <p:extLst>
              <p:ext uri="{D42A27DB-BD31-4B8C-83A1-F6EECF244321}">
                <p14:modId xmlns:p14="http://schemas.microsoft.com/office/powerpoint/2010/main" val="3744840101"/>
              </p:ext>
            </p:extLst>
          </p:nvPr>
        </p:nvGraphicFramePr>
        <p:xfrm>
          <a:off x="2808377" y="762000"/>
          <a:ext cx="9406577" cy="5318773"/>
        </p:xfrm>
        <a:graphic>
          <a:graphicData uri="http://schemas.openxmlformats.org/drawingml/2006/table">
            <a:tbl>
              <a:tblPr firstRow="1" bandRow="1">
                <a:tableStyleId>{5C22544A-7EE6-4342-B048-85BDC9FD1C3A}</a:tableStyleId>
              </a:tblPr>
              <a:tblGrid>
                <a:gridCol w="4500749">
                  <a:extLst>
                    <a:ext uri="{9D8B030D-6E8A-4147-A177-3AD203B41FA5}">
                      <a16:colId xmlns:a16="http://schemas.microsoft.com/office/drawing/2014/main" val="1289750174"/>
                    </a:ext>
                  </a:extLst>
                </a:gridCol>
                <a:gridCol w="4905828">
                  <a:extLst>
                    <a:ext uri="{9D8B030D-6E8A-4147-A177-3AD203B41FA5}">
                      <a16:colId xmlns:a16="http://schemas.microsoft.com/office/drawing/2014/main" val="2442628840"/>
                    </a:ext>
                  </a:extLst>
                </a:gridCol>
              </a:tblGrid>
              <a:tr h="1608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err="1">
                          <a:solidFill>
                            <a:schemeClr val="tx1"/>
                          </a:solidFill>
                        </a:rPr>
                        <a:t>Formulier</a:t>
                      </a:r>
                      <a:r>
                        <a:rPr lang="fr-FR" sz="2400" dirty="0">
                          <a:solidFill>
                            <a:schemeClr val="tx1"/>
                          </a:solidFill>
                        </a:rPr>
                        <a:t> van </a:t>
                      </a:r>
                      <a:r>
                        <a:rPr lang="fr-FR" sz="2400" b="1" dirty="0">
                          <a:solidFill>
                            <a:schemeClr val="tx1"/>
                          </a:solidFill>
                        </a:rPr>
                        <a:t>11 </a:t>
                      </a:r>
                      <a:r>
                        <a:rPr lang="fr-FR" sz="2400" err="1">
                          <a:solidFill>
                            <a:schemeClr val="tx1"/>
                          </a:solidFill>
                        </a:rPr>
                        <a:t>blz</a:t>
                      </a:r>
                      <a:r>
                        <a:rPr lang="fr-FR" sz="2400" dirty="0">
                          <a:solidFill>
                            <a:schemeClr val="tx1"/>
                          </a:solidFill>
                        </a:rPr>
                        <a:t>.</a:t>
                      </a:r>
                      <a:r>
                        <a:rPr lang="fr-FR" sz="2400" b="0" dirty="0">
                          <a:solidFill>
                            <a:schemeClr val="tx1"/>
                          </a:solidFill>
                        </a:rPr>
                        <a:t> + </a:t>
                      </a:r>
                      <a:r>
                        <a:rPr lang="fr-FR" sz="2400" b="0" err="1">
                          <a:solidFill>
                            <a:schemeClr val="tx1"/>
                          </a:solidFill>
                        </a:rPr>
                        <a:t>rekeningen</a:t>
                      </a:r>
                      <a:r>
                        <a:rPr lang="fr-FR" sz="2400" b="0" dirty="0">
                          <a:solidFill>
                            <a:schemeClr val="tx1"/>
                          </a:solidFill>
                        </a:rPr>
                        <a:t>, </a:t>
                      </a:r>
                      <a:r>
                        <a:rPr lang="fr-FR" sz="2400" b="0" err="1">
                          <a:solidFill>
                            <a:schemeClr val="tx1"/>
                          </a:solidFill>
                        </a:rPr>
                        <a:t>volledige</a:t>
                      </a:r>
                      <a:r>
                        <a:rPr lang="fr-FR" sz="2400" b="0" dirty="0">
                          <a:solidFill>
                            <a:schemeClr val="tx1"/>
                          </a:solidFill>
                        </a:rPr>
                        <a:t> </a:t>
                      </a:r>
                      <a:r>
                        <a:rPr lang="fr-FR" sz="2400" b="0" err="1">
                          <a:solidFill>
                            <a:schemeClr val="tx1"/>
                          </a:solidFill>
                        </a:rPr>
                        <a:t>ledenlijst</a:t>
                      </a:r>
                      <a:r>
                        <a:rPr lang="fr-FR" sz="2400" b="0" dirty="0">
                          <a:solidFill>
                            <a:schemeClr val="tx1"/>
                          </a:solidFill>
                        </a:rPr>
                        <a:t>, </a:t>
                      </a:r>
                      <a:r>
                        <a:rPr lang="fr-FR" sz="2400" b="0" err="1">
                          <a:solidFill>
                            <a:schemeClr val="tx1"/>
                          </a:solidFill>
                        </a:rPr>
                        <a:t>moreel</a:t>
                      </a:r>
                      <a:r>
                        <a:rPr lang="fr-FR" sz="2400" b="0" dirty="0">
                          <a:solidFill>
                            <a:schemeClr val="tx1"/>
                          </a:solidFill>
                        </a:rPr>
                        <a:t> rapport</a:t>
                      </a:r>
                      <a:endParaRPr lang="fr-BE" sz="2400" b="0">
                        <a:solidFill>
                          <a:schemeClr val="tx1"/>
                        </a:solidFill>
                      </a:endParaRPr>
                    </a:p>
                  </a:txBody>
                  <a:tcPr>
                    <a:solidFill>
                      <a:schemeClr val="bg1">
                        <a:lumMod val="95000"/>
                      </a:schemeClr>
                    </a:solidFill>
                  </a:tcPr>
                </a:tc>
                <a:tc>
                  <a:txBody>
                    <a:bodyPr/>
                    <a:lstStyle/>
                    <a:p>
                      <a:r>
                        <a:rPr lang="fr-FR" sz="2400" err="1">
                          <a:solidFill>
                            <a:schemeClr val="tx1"/>
                          </a:solidFill>
                        </a:rPr>
                        <a:t>Grote</a:t>
                      </a:r>
                      <a:r>
                        <a:rPr lang="fr-FR" sz="2400" dirty="0">
                          <a:solidFill>
                            <a:schemeClr val="tx1"/>
                          </a:solidFill>
                        </a:rPr>
                        <a:t> </a:t>
                      </a:r>
                      <a:r>
                        <a:rPr lang="fr-FR" sz="2400" err="1">
                          <a:solidFill>
                            <a:schemeClr val="tx1"/>
                          </a:solidFill>
                        </a:rPr>
                        <a:t>hoeveelheid</a:t>
                      </a:r>
                      <a:r>
                        <a:rPr lang="fr-FR" sz="2400" dirty="0">
                          <a:solidFill>
                            <a:schemeClr val="tx1"/>
                          </a:solidFill>
                        </a:rPr>
                        <a:t> </a:t>
                      </a:r>
                      <a:r>
                        <a:rPr lang="fr-FR" sz="2400" err="1">
                          <a:solidFill>
                            <a:schemeClr val="tx1"/>
                          </a:solidFill>
                        </a:rPr>
                        <a:t>gevraagde</a:t>
                      </a:r>
                      <a:r>
                        <a:rPr lang="fr-FR" sz="2400" dirty="0">
                          <a:solidFill>
                            <a:schemeClr val="tx1"/>
                          </a:solidFill>
                        </a:rPr>
                        <a:t> </a:t>
                      </a:r>
                      <a:r>
                        <a:rPr lang="fr-FR" sz="2400" err="1">
                          <a:solidFill>
                            <a:schemeClr val="tx1"/>
                          </a:solidFill>
                        </a:rPr>
                        <a:t>informatie</a:t>
                      </a:r>
                      <a:endParaRPr lang="fr-BE" sz="2400">
                        <a:solidFill>
                          <a:schemeClr val="tx1"/>
                        </a:solidFill>
                      </a:endParaRPr>
                    </a:p>
                  </a:txBody>
                  <a:tcPr>
                    <a:solidFill>
                      <a:schemeClr val="bg1">
                        <a:lumMod val="95000"/>
                      </a:schemeClr>
                    </a:solidFill>
                  </a:tcPr>
                </a:tc>
                <a:extLst>
                  <a:ext uri="{0D108BD9-81ED-4DB2-BD59-A6C34878D82A}">
                    <a16:rowId xmlns:a16="http://schemas.microsoft.com/office/drawing/2014/main" val="784894381"/>
                  </a:ext>
                </a:extLst>
              </a:tr>
              <a:tr h="16080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err="1"/>
                        <a:t>Aanvraag</a:t>
                      </a:r>
                      <a:r>
                        <a:rPr lang="fr-FR" sz="2400" dirty="0"/>
                        <a:t> m.b.t. het </a:t>
                      </a:r>
                      <a:r>
                        <a:rPr lang="fr-FR" sz="2400" b="1" err="1"/>
                        <a:t>voorgaande</a:t>
                      </a:r>
                      <a:r>
                        <a:rPr lang="fr-FR" sz="2400" b="1" dirty="0"/>
                        <a:t> </a:t>
                      </a:r>
                      <a:r>
                        <a:rPr lang="fr-FR" sz="2400" b="1" err="1"/>
                        <a:t>kalenderjaar</a:t>
                      </a:r>
                      <a:endParaRPr lang="fr-BE" sz="2400" b="1"/>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2400" b="0" dirty="0" err="1">
                          <a:solidFill>
                            <a:schemeClr val="tx1"/>
                          </a:solidFill>
                        </a:rPr>
                        <a:t>Terwijl</a:t>
                      </a:r>
                      <a:r>
                        <a:rPr lang="fr-FR" sz="2400" b="0" dirty="0">
                          <a:solidFill>
                            <a:schemeClr val="tx1"/>
                          </a:solidFill>
                        </a:rPr>
                        <a:t> </a:t>
                      </a:r>
                      <a:r>
                        <a:rPr lang="fr-FR" sz="2400" b="0" dirty="0" err="1">
                          <a:solidFill>
                            <a:schemeClr val="tx1"/>
                          </a:solidFill>
                        </a:rPr>
                        <a:t>meeste</a:t>
                      </a:r>
                      <a:r>
                        <a:rPr lang="fr-FR" sz="2400" b="0" dirty="0">
                          <a:solidFill>
                            <a:schemeClr val="tx1"/>
                          </a:solidFill>
                        </a:rPr>
                        <a:t> verenigingen </a:t>
                      </a:r>
                      <a:r>
                        <a:rPr lang="fr-FR" sz="2400" b="0" dirty="0" err="1">
                          <a:solidFill>
                            <a:schemeClr val="tx1"/>
                          </a:solidFill>
                        </a:rPr>
                        <a:t>werken</a:t>
                      </a:r>
                      <a:r>
                        <a:rPr lang="fr-FR" sz="2400" b="0" dirty="0">
                          <a:solidFill>
                            <a:schemeClr val="tx1"/>
                          </a:solidFill>
                        </a:rPr>
                        <a:t> op basis van </a:t>
                      </a:r>
                      <a:r>
                        <a:rPr lang="fr-FR" sz="2400" b="0" dirty="0" err="1">
                          <a:solidFill>
                            <a:schemeClr val="tx1"/>
                          </a:solidFill>
                        </a:rPr>
                        <a:t>een</a:t>
                      </a:r>
                      <a:r>
                        <a:rPr lang="fr-FR" sz="2400" b="0" dirty="0">
                          <a:solidFill>
                            <a:schemeClr val="tx1"/>
                          </a:solidFill>
                        </a:rPr>
                        <a:t> </a:t>
                      </a:r>
                      <a:r>
                        <a:rPr lang="fr-FR" sz="2400" b="1" dirty="0" err="1">
                          <a:solidFill>
                            <a:schemeClr val="tx1"/>
                          </a:solidFill>
                        </a:rPr>
                        <a:t>seizoen</a:t>
                      </a:r>
                      <a:r>
                        <a:rPr lang="fr-FR" sz="2400" b="0" dirty="0">
                          <a:solidFill>
                            <a:schemeClr val="tx1"/>
                          </a:solidFill>
                        </a:rPr>
                        <a:t> van </a:t>
                      </a:r>
                      <a:r>
                        <a:rPr lang="fr-FR" sz="2400" b="0" dirty="0" err="1">
                          <a:solidFill>
                            <a:schemeClr val="tx1"/>
                          </a:solidFill>
                        </a:rPr>
                        <a:t>september</a:t>
                      </a:r>
                      <a:r>
                        <a:rPr lang="fr-FR" sz="2400" b="0" dirty="0">
                          <a:solidFill>
                            <a:schemeClr val="tx1"/>
                          </a:solidFill>
                        </a:rPr>
                        <a:t> </a:t>
                      </a:r>
                      <a:r>
                        <a:rPr lang="fr-FR" sz="2400" b="0" dirty="0" err="1">
                          <a:solidFill>
                            <a:schemeClr val="tx1"/>
                          </a:solidFill>
                        </a:rPr>
                        <a:t>tot</a:t>
                      </a:r>
                      <a:r>
                        <a:rPr lang="fr-FR" sz="2400" b="0" dirty="0">
                          <a:solidFill>
                            <a:schemeClr val="tx1"/>
                          </a:solidFill>
                        </a:rPr>
                        <a:t> </a:t>
                      </a:r>
                      <a:r>
                        <a:rPr lang="fr-FR" sz="2400" b="0" dirty="0" err="1">
                          <a:solidFill>
                            <a:schemeClr val="tx1"/>
                          </a:solidFill>
                        </a:rPr>
                        <a:t>augustus</a:t>
                      </a:r>
                      <a:endParaRPr lang="fr-BE" sz="2400" b="0" dirty="0">
                        <a:solidFill>
                          <a:schemeClr val="tx1"/>
                        </a:solidFill>
                      </a:endParaRPr>
                    </a:p>
                  </a:txBody>
                  <a:tcPr/>
                </a:tc>
                <a:extLst>
                  <a:ext uri="{0D108BD9-81ED-4DB2-BD59-A6C34878D82A}">
                    <a16:rowId xmlns:a16="http://schemas.microsoft.com/office/drawing/2014/main" val="3791109895"/>
                  </a:ext>
                </a:extLst>
              </a:tr>
              <a:tr h="21027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err="1"/>
                        <a:t>Formulier</a:t>
                      </a:r>
                      <a:r>
                        <a:rPr lang="fr-FR" sz="2400" dirty="0"/>
                        <a:t> in te </a:t>
                      </a:r>
                      <a:r>
                        <a:rPr lang="fr-FR" sz="2400" dirty="0" err="1"/>
                        <a:t>dienen</a:t>
                      </a:r>
                      <a:r>
                        <a:rPr lang="fr-FR" sz="2400" dirty="0"/>
                        <a:t> </a:t>
                      </a:r>
                      <a:r>
                        <a:rPr lang="fr-FR" sz="2400" dirty="0" err="1"/>
                        <a:t>vóór</a:t>
                      </a:r>
                      <a:r>
                        <a:rPr lang="fr-FR" sz="2400" dirty="0"/>
                        <a:t> </a:t>
                      </a:r>
                      <a:r>
                        <a:rPr lang="fr-FR" sz="2400" b="1" dirty="0"/>
                        <a:t>30/04 </a:t>
                      </a:r>
                      <a:r>
                        <a:rPr lang="fr-FR" sz="2400" b="0" dirty="0"/>
                        <a:t>en </a:t>
                      </a:r>
                      <a:r>
                        <a:rPr lang="fr-FR" sz="2400" b="0" dirty="0" err="1"/>
                        <a:t>verdeling</a:t>
                      </a:r>
                      <a:r>
                        <a:rPr lang="fr-FR" sz="2400" b="0" dirty="0"/>
                        <a:t> van het percentage van het </a:t>
                      </a:r>
                      <a:r>
                        <a:rPr lang="fr-FR" sz="2400" b="1" dirty="0"/>
                        <a:t>budget</a:t>
                      </a:r>
                      <a:r>
                        <a:rPr lang="fr-FR" sz="2400" b="0" dirty="0"/>
                        <a:t> </a:t>
                      </a:r>
                      <a:r>
                        <a:rPr lang="fr-FR" sz="2400" dirty="0"/>
                        <a:t>over </a:t>
                      </a:r>
                      <a:r>
                        <a:rPr lang="fr-FR" sz="2400" dirty="0" err="1"/>
                        <a:t>alle</a:t>
                      </a:r>
                      <a:r>
                        <a:rPr lang="fr-FR" sz="2400" dirty="0"/>
                        <a:t> </a:t>
                      </a:r>
                      <a:r>
                        <a:rPr lang="fr-FR" sz="2400" dirty="0" err="1"/>
                        <a:t>aanvragende</a:t>
                      </a:r>
                      <a:r>
                        <a:rPr lang="fr-FR" sz="2400" dirty="0"/>
                        <a:t> </a:t>
                      </a:r>
                      <a:r>
                        <a:rPr lang="fr-FR" sz="2400" dirty="0" err="1"/>
                        <a:t>verenigingen</a:t>
                      </a:r>
                      <a:endParaRPr lang="fr-BE" sz="2400" b="1" dirty="0"/>
                    </a:p>
                  </a:txBody>
                  <a:tcPr/>
                </a:tc>
                <a:tc>
                  <a:txBody>
                    <a:bodyPr/>
                    <a:lstStyle/>
                    <a:p>
                      <a:r>
                        <a:rPr lang="nl-NL" sz="2400" dirty="0"/>
                        <a:t>Moeilijkheden om de formulieren van alle verenigingen te verzamelen en </a:t>
                      </a:r>
                      <a:r>
                        <a:rPr lang="nl-NL" sz="2400" b="1" dirty="0"/>
                        <a:t>lange wachttijd voor de toekenning van subsidies</a:t>
                      </a:r>
                      <a:endParaRPr lang="nl-NL" sz="2400" dirty="0"/>
                    </a:p>
                  </a:txBody>
                  <a:tcPr/>
                </a:tc>
                <a:extLst>
                  <a:ext uri="{0D108BD9-81ED-4DB2-BD59-A6C34878D82A}">
                    <a16:rowId xmlns:a16="http://schemas.microsoft.com/office/drawing/2014/main" val="506066651"/>
                  </a:ext>
                </a:extLst>
              </a:tr>
            </a:tbl>
          </a:graphicData>
        </a:graphic>
      </p:graphicFrame>
    </p:spTree>
    <p:extLst>
      <p:ext uri="{BB962C8B-B14F-4D97-AF65-F5344CB8AC3E}">
        <p14:creationId xmlns:p14="http://schemas.microsoft.com/office/powerpoint/2010/main" val="3085819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hthoek 9">
            <a:extLst>
              <a:ext uri="{FF2B5EF4-FFF2-40B4-BE49-F238E27FC236}">
                <a16:creationId xmlns:a16="http://schemas.microsoft.com/office/drawing/2014/main" id="{474A7FC5-56F0-4FE3-8383-04EE92963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pic>
        <p:nvPicPr>
          <p:cNvPr id="5" name="Afbeelding 4" descr="Werk">
            <a:extLst>
              <a:ext uri="{FF2B5EF4-FFF2-40B4-BE49-F238E27FC236}">
                <a16:creationId xmlns:a16="http://schemas.microsoft.com/office/drawing/2014/main" id="{BC829010-59E7-4B6E-AE76-EEE7D0ED0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
            <a:ext cx="12188932" cy="6858000"/>
          </a:xfrm>
          <a:prstGeom prst="rect">
            <a:avLst/>
          </a:prstGeom>
        </p:spPr>
      </p:pic>
      <p:sp>
        <p:nvSpPr>
          <p:cNvPr id="12" name="Rechthoek 11">
            <a:extLst>
              <a:ext uri="{FF2B5EF4-FFF2-40B4-BE49-F238E27FC236}">
                <a16:creationId xmlns:a16="http://schemas.microsoft.com/office/drawing/2014/main" id="{DE6BEBC3-6A99-4A53-9835-9875E0841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
        <p:nvSpPr>
          <p:cNvPr id="2" name="Titel 1">
            <a:extLst>
              <a:ext uri="{FF2B5EF4-FFF2-40B4-BE49-F238E27FC236}">
                <a16:creationId xmlns:a16="http://schemas.microsoft.com/office/drawing/2014/main" id="{F993299F-3E8A-4BF7-9C3D-B9F22CF94C4E}"/>
              </a:ext>
            </a:extLst>
          </p:cNvPr>
          <p:cNvSpPr>
            <a:spLocks noGrp="1"/>
          </p:cNvSpPr>
          <p:nvPr>
            <p:ph type="ctrTitle"/>
          </p:nvPr>
        </p:nvSpPr>
        <p:spPr>
          <a:xfrm>
            <a:off x="-5609" y="763152"/>
            <a:ext cx="9152835" cy="5334001"/>
          </a:xfrm>
          <a:solidFill>
            <a:srgbClr val="00B050"/>
          </a:solidFill>
        </p:spPr>
        <p:txBody>
          <a:bodyPr vert="horz" lIns="91440" tIns="45720" rIns="91440" bIns="45720" rtlCol="0" anchor="ctr">
            <a:noAutofit/>
          </a:bodyPr>
          <a:lstStyle/>
          <a:p>
            <a:pPr algn="ctr"/>
            <a:r>
              <a:rPr lang="nl-NL" sz="6000" b="1" dirty="0"/>
              <a:t>Subsidies van SAB</a:t>
            </a:r>
            <a:br>
              <a:rPr lang="nl-NL" sz="6000" b="1" dirty="0"/>
            </a:br>
            <a:r>
              <a:rPr lang="nl-NL" sz="6000" b="1" dirty="0"/>
              <a:t>die verenigingen belonen</a:t>
            </a:r>
            <a:br>
              <a:rPr lang="nl-NL" sz="6000" b="1" dirty="0"/>
            </a:br>
            <a:r>
              <a:rPr lang="nl-NL" sz="6000" b="1" dirty="0"/>
              <a:t>die </a:t>
            </a:r>
            <a:r>
              <a:rPr lang="nl-NL" sz="6000" b="1" u="sng" dirty="0"/>
              <a:t>voor</a:t>
            </a:r>
            <a:r>
              <a:rPr lang="nl-NL" sz="6000" b="1" dirty="0"/>
              <a:t> </a:t>
            </a:r>
            <a:r>
              <a:rPr lang="nl-NL" sz="6000" b="1" dirty="0" err="1"/>
              <a:t>Berchemnaren</a:t>
            </a:r>
            <a:r>
              <a:rPr lang="nl-NL" sz="6000" b="1" dirty="0"/>
              <a:t> </a:t>
            </a:r>
            <a:r>
              <a:rPr lang="nl-NL" sz="6400" b="1" dirty="0"/>
              <a:t>en</a:t>
            </a:r>
            <a:r>
              <a:rPr lang="nl-NL" sz="6000" b="1" dirty="0"/>
              <a:t> </a:t>
            </a:r>
            <a:r>
              <a:rPr lang="nl-NL" sz="6000" b="1" u="sng" dirty="0"/>
              <a:t>met</a:t>
            </a:r>
            <a:r>
              <a:rPr lang="nl-NL" sz="6000" b="1" dirty="0"/>
              <a:t> </a:t>
            </a:r>
            <a:r>
              <a:rPr lang="nl-NL" sz="6000" b="1" dirty="0" err="1"/>
              <a:t>Berchemse</a:t>
            </a:r>
            <a:r>
              <a:rPr lang="nl-NL" sz="6000" b="1" dirty="0"/>
              <a:t> leden werken</a:t>
            </a:r>
            <a:endParaRPr lang="nl-NL" sz="6400" b="1" dirty="0"/>
          </a:p>
        </p:txBody>
      </p:sp>
      <p:sp>
        <p:nvSpPr>
          <p:cNvPr id="14" name="Rechthoek 13">
            <a:extLst>
              <a:ext uri="{FF2B5EF4-FFF2-40B4-BE49-F238E27FC236}">
                <a16:creationId xmlns:a16="http://schemas.microsoft.com/office/drawing/2014/main" id="{D1006911-EDB8-4CDF-AEAA-A3FA06085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BE"/>
          </a:p>
        </p:txBody>
      </p:sp>
    </p:spTree>
    <p:extLst>
      <p:ext uri="{BB962C8B-B14F-4D97-AF65-F5344CB8AC3E}">
        <p14:creationId xmlns:p14="http://schemas.microsoft.com/office/powerpoint/2010/main" val="295816944"/>
      </p:ext>
    </p:extLst>
  </p:cSld>
  <p:clrMapOvr>
    <a:masterClrMapping/>
  </p:clrMapOvr>
</p:sld>
</file>

<file path=ppt/theme/theme1.xml><?xml version="1.0" encoding="utf-8"?>
<a:theme xmlns:a="http://schemas.openxmlformats.org/drawingml/2006/main" name="Cadre">
  <a:themeElements>
    <a:clrScheme name="Fram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b85335-2c16-4a2a-a1db-bde1b8ebff9c" xsi:nil="true"/>
    <lcf76f155ced4ddcb4097134ff3c332f xmlns="a87c6fbe-e98c-4022-bfb0-61269ce35fc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42994A3595DC40B6A3F3AE8E5C054E" ma:contentTypeVersion="10" ma:contentTypeDescription="Crée un document." ma:contentTypeScope="" ma:versionID="39a687994273071fceae41b11215994b">
  <xsd:schema xmlns:xsd="http://www.w3.org/2001/XMLSchema" xmlns:xs="http://www.w3.org/2001/XMLSchema" xmlns:p="http://schemas.microsoft.com/office/2006/metadata/properties" xmlns:ns2="a87c6fbe-e98c-4022-bfb0-61269ce35fcf" xmlns:ns3="d7b85335-2c16-4a2a-a1db-bde1b8ebff9c" targetNamespace="http://schemas.microsoft.com/office/2006/metadata/properties" ma:root="true" ma:fieldsID="de41fc615ecdfb6ae4e3c345dfed84cd" ns2:_="" ns3:_="">
    <xsd:import namespace="a87c6fbe-e98c-4022-bfb0-61269ce35fcf"/>
    <xsd:import namespace="d7b85335-2c16-4a2a-a1db-bde1b8ebff9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7c6fbe-e98c-4022-bfb0-61269ce35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7abf441e-1d30-4473-9452-eb962560691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85335-2c16-4a2a-a1db-bde1b8ebff9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fddd047-c499-42c8-bb0f-395eaf2f5ce0}" ma:internalName="TaxCatchAll" ma:showField="CatchAllData" ma:web="d7b85335-2c16-4a2a-a1db-bde1b8ebf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541854-87B3-4953-A183-EF3BD285377B}">
  <ds:schemaRefs>
    <ds:schemaRef ds:uri="http://purl.org/dc/terms/"/>
    <ds:schemaRef ds:uri="http://schemas.microsoft.com/office/2006/metadata/properties"/>
    <ds:schemaRef ds:uri="d7b85335-2c16-4a2a-a1db-bde1b8ebff9c"/>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a87c6fbe-e98c-4022-bfb0-61269ce35fcf"/>
    <ds:schemaRef ds:uri="http://www.w3.org/XML/1998/namespace"/>
  </ds:schemaRefs>
</ds:datastoreItem>
</file>

<file path=customXml/itemProps2.xml><?xml version="1.0" encoding="utf-8"?>
<ds:datastoreItem xmlns:ds="http://schemas.openxmlformats.org/officeDocument/2006/customXml" ds:itemID="{1D2A3D04-C67E-4FF2-85EC-C8A9EE8034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7c6fbe-e98c-4022-bfb0-61269ce35fcf"/>
    <ds:schemaRef ds:uri="d7b85335-2c16-4a2a-a1db-bde1b8ebf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B9BFA2-1FA5-44A1-B975-10D6BF58EC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209</TotalTime>
  <Words>1661</Words>
  <Application>Microsoft Office PowerPoint</Application>
  <PresentationFormat>Grand écran</PresentationFormat>
  <Paragraphs>160</Paragraphs>
  <Slides>24</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Calibri</vt:lpstr>
      <vt:lpstr>Corbel</vt:lpstr>
      <vt:lpstr>Wingdings 2</vt:lpstr>
      <vt:lpstr>Cadre</vt:lpstr>
      <vt:lpstr>    Informatie- sessie  aan de verenigingen  28/01/2026   Subsidiëring van lokale verenigingen</vt:lpstr>
      <vt:lpstr>Verloop van de infosessie</vt:lpstr>
      <vt:lpstr>Inleiding en gemeentelijk proces</vt:lpstr>
      <vt:lpstr>Gemeentelijk proces</vt:lpstr>
      <vt:lpstr>2. Werkingssubsidie lokale verenigingen</vt:lpstr>
      <vt:lpstr>Doeleinden</vt:lpstr>
      <vt:lpstr>Vorig  reglement</vt:lpstr>
      <vt:lpstr>Vorig  reglement</vt:lpstr>
      <vt:lpstr>Subsidies van SAB die verenigingen belonen die voor Berchemnaren en met Berchemse leden werken</vt:lpstr>
      <vt:lpstr>Voordelen voor de verenigingen</vt:lpstr>
      <vt:lpstr>Doelgroep</vt:lpstr>
      <vt:lpstr>2 Categorieën</vt:lpstr>
      <vt:lpstr>Vervolg</vt:lpstr>
      <vt:lpstr>Modaliteiten</vt:lpstr>
      <vt:lpstr>  3. Subsidie voor initiatief met sociaal karakter </vt:lpstr>
      <vt:lpstr>Elk initiatief dat beoogt te voorzien in een collectieve behoefte of een meerwaarde op sociaal vlak biedt, waarbij de mens, solidariteit en het algemeen belang centraal staan.  Elk initiatief dat gericht is op het creëren en versterken van gezelligheid en sociale banden.  Alle initiatieven gericht op kwetsbare groepen: eenzaamheid bij ouderen, schooluitval, inclusie van personen met een handicap, integratie van jongeren op de arbeidsmarkt, bestrijding van armoede, enz.</vt:lpstr>
      <vt:lpstr> Doelgroep  verenigingen (vzw en feitelijke verenigingen)  met maatschappelijke zetel in SAB die sinds ten minste 2 jaar activiteiten op  grondgebied SAB aanbieden </vt:lpstr>
      <vt:lpstr>Principes</vt:lpstr>
      <vt:lpstr>Toegelaten uitgaven</vt:lpstr>
      <vt:lpstr>Présentation PowerPoint</vt:lpstr>
      <vt:lpstr>Timing vanaf 2026</vt:lpstr>
      <vt:lpstr>Selectie- criteria</vt:lpstr>
      <vt:lpstr>Modaliteiten</vt:lpstr>
      <vt:lpstr>Bedankt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SCHMITZ</dc:creator>
  <cp:lastModifiedBy>Mireille WALSCHAERT</cp:lastModifiedBy>
  <cp:revision>355</cp:revision>
  <cp:lastPrinted>2026-01-28T11:07:55Z</cp:lastPrinted>
  <dcterms:created xsi:type="dcterms:W3CDTF">2025-09-17T14:16:17Z</dcterms:created>
  <dcterms:modified xsi:type="dcterms:W3CDTF">2026-01-28T11:10:05Z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0x010100D342994A3595DC40B6A3F3AE8E5C054E</vt:lpwstr>
  </property>
  <property fmtid="{D5CDD505-2E9C-101B-9397-08002B2CF9AE}" pid="3" name="MediaServiceImageTags">
    <vt:lpwstr/>
  </property>
</Properties>
</file>